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4"/>
    <p:sldMasterId id="214748370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Bebas Neue"/>
      <p:regular r:id="rId20"/>
    </p:embeddedFont>
    <p:embeddedFont>
      <p:font typeface="Orbitron SemiBold"/>
      <p:regular r:id="rId21"/>
      <p:bold r:id="rId22"/>
    </p:embeddedFont>
    <p:embeddedFont>
      <p:font typeface="Orbitron"/>
      <p:regular r:id="rId23"/>
      <p:bold r:id="rId24"/>
    </p:embeddedFont>
    <p:embeddedFont>
      <p:font typeface="Chakra Petch"/>
      <p:regular r:id="rId25"/>
      <p:bold r:id="rId26"/>
      <p:italic r:id="rId27"/>
      <p:boldItalic r:id="rId28"/>
    </p:embeddedFont>
    <p:embeddedFont>
      <p:font typeface="Orbitron Black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basNeue-regular.fntdata"/><Relationship Id="rId22" Type="http://schemas.openxmlformats.org/officeDocument/2006/relationships/font" Target="fonts/OrbitronSemiBold-bold.fntdata"/><Relationship Id="rId21" Type="http://schemas.openxmlformats.org/officeDocument/2006/relationships/font" Target="fonts/OrbitronSemiBold-regular.fntdata"/><Relationship Id="rId24" Type="http://schemas.openxmlformats.org/officeDocument/2006/relationships/font" Target="fonts/Orbitron-bold.fntdata"/><Relationship Id="rId23" Type="http://schemas.openxmlformats.org/officeDocument/2006/relationships/font" Target="fonts/Orbitron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ChakraPetch-bold.fntdata"/><Relationship Id="rId25" Type="http://schemas.openxmlformats.org/officeDocument/2006/relationships/font" Target="fonts/ChakraPetch-regular.fntdata"/><Relationship Id="rId28" Type="http://schemas.openxmlformats.org/officeDocument/2006/relationships/font" Target="fonts/ChakraPetch-boldItalic.fntdata"/><Relationship Id="rId27" Type="http://schemas.openxmlformats.org/officeDocument/2006/relationships/font" Target="fonts/ChakraPetch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rbitronBlack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19" Type="http://schemas.openxmlformats.org/officeDocument/2006/relationships/font" Target="fonts/Nunito-boldItalic.fntdata"/><Relationship Id="rId18" Type="http://schemas.openxmlformats.org/officeDocument/2006/relationships/font" Target="fonts/Nunito-italic.fntdata"/></Relationships>
</file>

<file path=ppt/media/image1.png>
</file>

<file path=ppt/media/image10.png>
</file>

<file path=ppt/media/image11.png>
</file>

<file path=ppt/media/image13.png>
</file>

<file path=ppt/media/image15.png>
</file>

<file path=ppt/media/image17.png>
</file>

<file path=ppt/media/image2.png>
</file>

<file path=ppt/media/image22.png>
</file>

<file path=ppt/media/image24.png>
</file>

<file path=ppt/media/image25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644db7f34f_5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g1644db7f34f_5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644db7f34f_5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g1644db7f34f_5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1644db7f34f_5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" name="Google Shape;456;g1644db7f34f_5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644db7f34f_5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1644db7f34f_5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644db7f34f_5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g1644db7f34f_5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644db7f34f_5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7" name="Google Shape;477;g1644db7f34f_5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1644db7f34f_5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3" name="Google Shape;483;g1644db7f34f_5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644db7f34f_5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g1644db7f34f_5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/>
              <a:t>https://pixlr.com/x/#editor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65deb6c3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65deb6c3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5.png"/><Relationship Id="rId6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24.png"/><Relationship Id="rId4" Type="http://schemas.openxmlformats.org/officeDocument/2006/relationships/image" Target="../media/image22.png"/><Relationship Id="rId5" Type="http://schemas.openxmlformats.org/officeDocument/2006/relationships/image" Target="../media/image1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9.png"/><Relationship Id="rId3" Type="http://schemas.openxmlformats.org/officeDocument/2006/relationships/image" Target="../media/image10.png"/><Relationship Id="rId4" Type="http://schemas.openxmlformats.org/officeDocument/2006/relationships/image" Target="../media/image25.png"/><Relationship Id="rId5" Type="http://schemas.openxmlformats.org/officeDocument/2006/relationships/image" Target="../media/image13.png"/><Relationship Id="rId6" Type="http://schemas.openxmlformats.org/officeDocument/2006/relationships/image" Target="../media/image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25.png"/><Relationship Id="rId4" Type="http://schemas.openxmlformats.org/officeDocument/2006/relationships/image" Target="../media/image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30.png"/><Relationship Id="rId6" Type="http://schemas.openxmlformats.org/officeDocument/2006/relationships/image" Target="../media/image2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25.png"/><Relationship Id="rId4" Type="http://schemas.openxmlformats.org/officeDocument/2006/relationships/image" Target="../media/image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5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1.png"/><Relationship Id="rId4" Type="http://schemas.openxmlformats.org/officeDocument/2006/relationships/image" Target="../media/image28.png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28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25.png"/><Relationship Id="rId6" Type="http://schemas.openxmlformats.org/officeDocument/2006/relationships/image" Target="../media/image10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png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9.png"/><Relationship Id="rId8" Type="http://schemas.openxmlformats.org/officeDocument/2006/relationships/image" Target="../media/image5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/>
          <p:nvPr>
            <p:ph type="ctrTitle"/>
          </p:nvPr>
        </p:nvSpPr>
        <p:spPr>
          <a:xfrm>
            <a:off x="817750" y="1158125"/>
            <a:ext cx="4359900" cy="24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29" name="Google Shape;129;p14"/>
          <p:cNvSpPr txBox="1"/>
          <p:nvPr>
            <p:ph idx="1" type="subTitle"/>
          </p:nvPr>
        </p:nvSpPr>
        <p:spPr>
          <a:xfrm>
            <a:off x="817750" y="3575875"/>
            <a:ext cx="2821500" cy="50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30" name="Google Shape;130;p14"/>
          <p:cNvPicPr preferRelativeResize="0"/>
          <p:nvPr/>
        </p:nvPicPr>
        <p:blipFill rotWithShape="1">
          <a:blip r:embed="rId2">
            <a:alphaModFix/>
          </a:blip>
          <a:srcRect b="45549" l="44304" r="25464" t="23435"/>
          <a:stretch/>
        </p:blipFill>
        <p:spPr>
          <a:xfrm flipH="1">
            <a:off x="168398" y="96375"/>
            <a:ext cx="1839877" cy="10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4"/>
          <p:cNvPicPr preferRelativeResize="0"/>
          <p:nvPr/>
        </p:nvPicPr>
        <p:blipFill rotWithShape="1">
          <a:blip r:embed="rId3">
            <a:alphaModFix/>
          </a:blip>
          <a:srcRect b="0" l="0" r="72070" t="87012"/>
          <a:stretch/>
        </p:blipFill>
        <p:spPr>
          <a:xfrm>
            <a:off x="0" y="3493950"/>
            <a:ext cx="4672200" cy="164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4"/>
          <p:cNvPicPr preferRelativeResize="0"/>
          <p:nvPr/>
        </p:nvPicPr>
        <p:blipFill rotWithShape="1">
          <a:blip r:embed="rId4">
            <a:alphaModFix/>
          </a:blip>
          <a:srcRect b="0" l="73322" r="0" t="63083"/>
          <a:stretch/>
        </p:blipFill>
        <p:spPr>
          <a:xfrm flipH="1" rot="10800000">
            <a:off x="6888724" y="0"/>
            <a:ext cx="2255273" cy="18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 rotWithShape="1">
          <a:blip r:embed="rId5">
            <a:alphaModFix/>
          </a:blip>
          <a:srcRect b="36036" l="59692" r="0" t="0"/>
          <a:stretch/>
        </p:blipFill>
        <p:spPr>
          <a:xfrm rot="5400000">
            <a:off x="5033275" y="556176"/>
            <a:ext cx="4794952" cy="465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4"/>
          <p:cNvPicPr preferRelativeResize="0"/>
          <p:nvPr/>
        </p:nvPicPr>
        <p:blipFill rotWithShape="1">
          <a:blip r:embed="rId6">
            <a:alphaModFix/>
          </a:blip>
          <a:srcRect b="0" l="62245" r="0" t="50748"/>
          <a:stretch/>
        </p:blipFill>
        <p:spPr>
          <a:xfrm rot="219253">
            <a:off x="4706737" y="2084022"/>
            <a:ext cx="4524902" cy="3320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 txBox="1"/>
          <p:nvPr>
            <p:ph type="title"/>
          </p:nvPr>
        </p:nvSpPr>
        <p:spPr>
          <a:xfrm>
            <a:off x="2775856" y="3073850"/>
            <a:ext cx="5652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7" name="Google Shape;137;p15"/>
          <p:cNvSpPr txBox="1"/>
          <p:nvPr>
            <p:ph idx="1" type="subTitle"/>
          </p:nvPr>
        </p:nvSpPr>
        <p:spPr>
          <a:xfrm>
            <a:off x="2018625" y="1537750"/>
            <a:ext cx="6410400" cy="15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138" name="Google Shape;138;p15"/>
          <p:cNvPicPr preferRelativeResize="0"/>
          <p:nvPr/>
        </p:nvPicPr>
        <p:blipFill rotWithShape="1">
          <a:blip r:embed="rId2">
            <a:alphaModFix/>
          </a:blip>
          <a:srcRect b="25283" l="38735" r="8418" t="0"/>
          <a:stretch/>
        </p:blipFill>
        <p:spPr>
          <a:xfrm rot="10800000">
            <a:off x="-343400" y="3433675"/>
            <a:ext cx="4435599" cy="384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5"/>
          <p:cNvPicPr preferRelativeResize="0"/>
          <p:nvPr/>
        </p:nvPicPr>
        <p:blipFill rotWithShape="1">
          <a:blip r:embed="rId3">
            <a:alphaModFix/>
          </a:blip>
          <a:srcRect b="47720" l="59208" r="25976" t="29896"/>
          <a:stretch/>
        </p:blipFill>
        <p:spPr>
          <a:xfrm rot="657192">
            <a:off x="6839376" y="4057078"/>
            <a:ext cx="1584876" cy="1346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5"/>
          <p:cNvPicPr preferRelativeResize="0"/>
          <p:nvPr/>
        </p:nvPicPr>
        <p:blipFill rotWithShape="1">
          <a:blip r:embed="rId4">
            <a:alphaModFix/>
          </a:blip>
          <a:srcRect b="38730" l="84740" r="0" t="37400"/>
          <a:stretch/>
        </p:blipFill>
        <p:spPr>
          <a:xfrm rot="-5400000">
            <a:off x="5144774" y="-398725"/>
            <a:ext cx="953426" cy="156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5"/>
          <p:cNvPicPr preferRelativeResize="0"/>
          <p:nvPr/>
        </p:nvPicPr>
        <p:blipFill rotWithShape="1">
          <a:blip r:embed="rId5">
            <a:alphaModFix/>
          </a:blip>
          <a:srcRect b="0" l="0" r="70414" t="87032"/>
          <a:stretch/>
        </p:blipFill>
        <p:spPr>
          <a:xfrm flipH="1" rot="10800000">
            <a:off x="0" y="-2"/>
            <a:ext cx="2883374" cy="959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44" name="Google Shape;144;p16"/>
          <p:cNvPicPr preferRelativeResize="0"/>
          <p:nvPr/>
        </p:nvPicPr>
        <p:blipFill rotWithShape="1">
          <a:blip r:embed="rId2">
            <a:alphaModFix/>
          </a:blip>
          <a:srcRect b="0" l="69444" r="0" t="57827"/>
          <a:stretch/>
        </p:blipFill>
        <p:spPr>
          <a:xfrm rot="10800000">
            <a:off x="-75275" y="-122301"/>
            <a:ext cx="2793999" cy="177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6"/>
          <p:cNvPicPr preferRelativeResize="0"/>
          <p:nvPr/>
        </p:nvPicPr>
        <p:blipFill rotWithShape="1">
          <a:blip r:embed="rId3">
            <a:alphaModFix/>
          </a:blip>
          <a:srcRect b="0" l="78814" r="0" t="72610"/>
          <a:stretch/>
        </p:blipFill>
        <p:spPr>
          <a:xfrm>
            <a:off x="8033899" y="4213674"/>
            <a:ext cx="1542825" cy="125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6"/>
          <p:cNvPicPr preferRelativeResize="0"/>
          <p:nvPr/>
        </p:nvPicPr>
        <p:blipFill rotWithShape="1">
          <a:blip r:embed="rId4">
            <a:alphaModFix/>
          </a:blip>
          <a:srcRect b="47689" l="47803" r="40796" t="25148"/>
          <a:stretch/>
        </p:blipFill>
        <p:spPr>
          <a:xfrm>
            <a:off x="-138178" y="4017600"/>
            <a:ext cx="1042452" cy="139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6"/>
          <p:cNvPicPr preferRelativeResize="0"/>
          <p:nvPr/>
        </p:nvPicPr>
        <p:blipFill rotWithShape="1">
          <a:blip r:embed="rId4">
            <a:alphaModFix/>
          </a:blip>
          <a:srcRect b="45128" l="59951" r="26536" t="26564"/>
          <a:stretch/>
        </p:blipFill>
        <p:spPr>
          <a:xfrm>
            <a:off x="8381975" y="-239875"/>
            <a:ext cx="936049" cy="11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title"/>
          </p:nvPr>
        </p:nvSpPr>
        <p:spPr>
          <a:xfrm>
            <a:off x="715100" y="535000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28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 txBox="1"/>
          <p:nvPr>
            <p:ph idx="1" type="subTitle"/>
          </p:nvPr>
        </p:nvSpPr>
        <p:spPr>
          <a:xfrm>
            <a:off x="1851000" y="2846250"/>
            <a:ext cx="54420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8"/>
          <p:cNvSpPr txBox="1"/>
          <p:nvPr>
            <p:ph type="title"/>
          </p:nvPr>
        </p:nvSpPr>
        <p:spPr>
          <a:xfrm>
            <a:off x="1851000" y="1611750"/>
            <a:ext cx="5442000" cy="12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 sz="10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53" name="Google Shape;153;p18"/>
          <p:cNvPicPr preferRelativeResize="0"/>
          <p:nvPr/>
        </p:nvPicPr>
        <p:blipFill rotWithShape="1">
          <a:blip r:embed="rId2">
            <a:alphaModFix/>
          </a:blip>
          <a:srcRect b="38179" l="85450" r="0" t="37676"/>
          <a:stretch/>
        </p:blipFill>
        <p:spPr>
          <a:xfrm>
            <a:off x="8161725" y="2959800"/>
            <a:ext cx="1038702" cy="180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8"/>
          <p:cNvPicPr preferRelativeResize="0"/>
          <p:nvPr/>
        </p:nvPicPr>
        <p:blipFill rotWithShape="1">
          <a:blip r:embed="rId3">
            <a:alphaModFix/>
          </a:blip>
          <a:srcRect b="0" l="0" r="70193" t="84157"/>
          <a:stretch/>
        </p:blipFill>
        <p:spPr>
          <a:xfrm>
            <a:off x="-119775" y="3763000"/>
            <a:ext cx="3595300" cy="145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8"/>
          <p:cNvPicPr preferRelativeResize="0"/>
          <p:nvPr/>
        </p:nvPicPr>
        <p:blipFill rotWithShape="1">
          <a:blip r:embed="rId4">
            <a:alphaModFix/>
          </a:blip>
          <a:srcRect b="46656" l="57981" r="23158" t="27174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8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1038049" y="-1962800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8"/>
          <p:cNvPicPr preferRelativeResize="0"/>
          <p:nvPr/>
        </p:nvPicPr>
        <p:blipFill rotWithShape="1">
          <a:blip r:embed="rId6">
            <a:alphaModFix/>
          </a:blip>
          <a:srcRect b="0" l="72488" r="0" t="64625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"/>
          <p:cNvSpPr txBox="1"/>
          <p:nvPr>
            <p:ph type="title"/>
          </p:nvPr>
        </p:nvSpPr>
        <p:spPr>
          <a:xfrm>
            <a:off x="715100" y="1120350"/>
            <a:ext cx="654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0" name="Google Shape;160;p19"/>
          <p:cNvSpPr txBox="1"/>
          <p:nvPr>
            <p:ph idx="1" type="body"/>
          </p:nvPr>
        </p:nvSpPr>
        <p:spPr>
          <a:xfrm>
            <a:off x="715099" y="1693050"/>
            <a:ext cx="5013600" cy="23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600"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pic>
        <p:nvPicPr>
          <p:cNvPr id="161" name="Google Shape;161;p19"/>
          <p:cNvPicPr preferRelativeResize="0"/>
          <p:nvPr/>
        </p:nvPicPr>
        <p:blipFill rotWithShape="1">
          <a:blip r:embed="rId2">
            <a:alphaModFix/>
          </a:blip>
          <a:srcRect b="0" l="0" r="13606" t="25975"/>
          <a:stretch/>
        </p:blipFill>
        <p:spPr>
          <a:xfrm flipH="1">
            <a:off x="6152451" y="1505175"/>
            <a:ext cx="3048699" cy="369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9"/>
          <p:cNvPicPr preferRelativeResize="0"/>
          <p:nvPr/>
        </p:nvPicPr>
        <p:blipFill rotWithShape="1">
          <a:blip r:embed="rId3">
            <a:alphaModFix/>
          </a:blip>
          <a:srcRect b="21783" l="36216" r="8193" t="0"/>
          <a:stretch/>
        </p:blipFill>
        <p:spPr>
          <a:xfrm rot="-3604007">
            <a:off x="3690206" y="-2521954"/>
            <a:ext cx="4310386" cy="3716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9"/>
          <p:cNvPicPr preferRelativeResize="0"/>
          <p:nvPr/>
        </p:nvPicPr>
        <p:blipFill rotWithShape="1">
          <a:blip r:embed="rId4">
            <a:alphaModFix/>
          </a:blip>
          <a:srcRect b="0" l="0" r="70414" t="81390"/>
          <a:stretch/>
        </p:blipFill>
        <p:spPr>
          <a:xfrm>
            <a:off x="0" y="3194500"/>
            <a:ext cx="4080850" cy="1948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9"/>
          <p:cNvPicPr preferRelativeResize="0"/>
          <p:nvPr/>
        </p:nvPicPr>
        <p:blipFill rotWithShape="1">
          <a:blip r:embed="rId5">
            <a:alphaModFix/>
          </a:blip>
          <a:srcRect b="51347" l="49704" r="39918" t="23411"/>
          <a:stretch/>
        </p:blipFill>
        <p:spPr>
          <a:xfrm>
            <a:off x="82050" y="-265775"/>
            <a:ext cx="734326" cy="10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9"/>
          <p:cNvPicPr preferRelativeResize="0"/>
          <p:nvPr/>
        </p:nvPicPr>
        <p:blipFill rotWithShape="1">
          <a:blip r:embed="rId6">
            <a:alphaModFix/>
          </a:blip>
          <a:srcRect b="0" l="79560" r="0" t="72792"/>
          <a:stretch/>
        </p:blipFill>
        <p:spPr>
          <a:xfrm flipH="1" rot="10800000">
            <a:off x="7858925" y="-81201"/>
            <a:ext cx="1405752" cy="117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TWO_COLUMNS_1_1_1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>
            <p:ph idx="1" type="subTitle"/>
          </p:nvPr>
        </p:nvSpPr>
        <p:spPr>
          <a:xfrm>
            <a:off x="715100" y="1477375"/>
            <a:ext cx="3762300" cy="18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68" name="Google Shape;168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69" name="Google Shape;169;p20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0"/>
          <p:cNvPicPr preferRelativeResize="0"/>
          <p:nvPr/>
        </p:nvPicPr>
        <p:blipFill rotWithShape="1">
          <a:blip r:embed="rId3">
            <a:alphaModFix/>
          </a:blip>
          <a:srcRect b="0" l="77475" r="0" t="70980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0"/>
          <p:cNvPicPr preferRelativeResize="0"/>
          <p:nvPr/>
        </p:nvPicPr>
        <p:blipFill rotWithShape="1">
          <a:blip r:embed="rId4">
            <a:alphaModFix/>
          </a:blip>
          <a:srcRect b="45315" l="59577" r="25386" t="28188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74" name="Google Shape;174;p21"/>
          <p:cNvSpPr txBox="1"/>
          <p:nvPr>
            <p:ph idx="1" type="subTitle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1"/>
          <p:cNvSpPr txBox="1"/>
          <p:nvPr>
            <p:ph idx="2" type="title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76" name="Google Shape;176;p21"/>
          <p:cNvSpPr txBox="1"/>
          <p:nvPr>
            <p:ph idx="3" type="subTitle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4" type="title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78" name="Google Shape;178;p21"/>
          <p:cNvSpPr txBox="1"/>
          <p:nvPr>
            <p:ph idx="5" type="subTitle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21"/>
          <p:cNvSpPr txBox="1"/>
          <p:nvPr>
            <p:ph idx="6" type="title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80" name="Google Shape;180;p21"/>
          <p:cNvSpPr txBox="1"/>
          <p:nvPr>
            <p:ph idx="7" type="subTitle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21"/>
          <p:cNvSpPr txBox="1"/>
          <p:nvPr>
            <p:ph idx="8" type="title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82" name="Google Shape;182;p21"/>
          <p:cNvSpPr txBox="1"/>
          <p:nvPr>
            <p:ph idx="9" type="subTitle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1"/>
          <p:cNvSpPr txBox="1"/>
          <p:nvPr>
            <p:ph idx="13" type="title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184" name="Google Shape;184;p21"/>
          <p:cNvSpPr txBox="1"/>
          <p:nvPr>
            <p:ph idx="14" type="subTitle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86" name="Google Shape;186;p21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-3889282">
            <a:off x="5609109" y="-1622888"/>
            <a:ext cx="2447008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1"/>
          <p:cNvPicPr preferRelativeResize="0"/>
          <p:nvPr/>
        </p:nvPicPr>
        <p:blipFill rotWithShape="1">
          <a:blip r:embed="rId3">
            <a:alphaModFix/>
          </a:blip>
          <a:srcRect b="0" l="73097" r="0" t="66171"/>
          <a:stretch/>
        </p:blipFill>
        <p:spPr>
          <a:xfrm>
            <a:off x="6975303" y="3481150"/>
            <a:ext cx="2274401" cy="173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1"/>
          <p:cNvPicPr preferRelativeResize="0"/>
          <p:nvPr/>
        </p:nvPicPr>
        <p:blipFill rotWithShape="1">
          <a:blip r:embed="rId4">
            <a:alphaModFix/>
          </a:blip>
          <a:srcRect b="49030" l="48777" r="41358" t="23433"/>
          <a:stretch/>
        </p:blipFill>
        <p:spPr>
          <a:xfrm flipH="1" rot="-10265225">
            <a:off x="-361067" y="3030178"/>
            <a:ext cx="901873" cy="14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192" name="Google Shape;192;p22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flipH="1">
            <a:off x="0" y="3440175"/>
            <a:ext cx="1948401" cy="170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2"/>
          <p:cNvPicPr preferRelativeResize="0"/>
          <p:nvPr/>
        </p:nvPicPr>
        <p:blipFill rotWithShape="1">
          <a:blip r:embed="rId3">
            <a:alphaModFix/>
          </a:blip>
          <a:srcRect b="0" l="0" r="75562" t="71012"/>
          <a:stretch/>
        </p:blipFill>
        <p:spPr>
          <a:xfrm rot="10800000">
            <a:off x="7464399" y="1"/>
            <a:ext cx="1679601" cy="114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2"/>
          <p:cNvPicPr preferRelativeResize="0"/>
          <p:nvPr/>
        </p:nvPicPr>
        <p:blipFill rotWithShape="1">
          <a:blip r:embed="rId4">
            <a:alphaModFix/>
          </a:blip>
          <a:srcRect b="0" l="78844" r="0" t="73568"/>
          <a:stretch/>
        </p:blipFill>
        <p:spPr>
          <a:xfrm>
            <a:off x="7999575" y="4244200"/>
            <a:ext cx="1144428" cy="89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2"/>
          <p:cNvPicPr preferRelativeResize="0"/>
          <p:nvPr/>
        </p:nvPicPr>
        <p:blipFill rotWithShape="1">
          <a:blip r:embed="rId5">
            <a:alphaModFix/>
          </a:blip>
          <a:srcRect b="52513" l="48220" r="41073" t="23784"/>
          <a:stretch/>
        </p:blipFill>
        <p:spPr>
          <a:xfrm>
            <a:off x="32000" y="432150"/>
            <a:ext cx="631849" cy="78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3"/>
          <p:cNvPicPr preferRelativeResize="0"/>
          <p:nvPr/>
        </p:nvPicPr>
        <p:blipFill rotWithShape="1">
          <a:blip r:embed="rId2">
            <a:alphaModFix/>
          </a:blip>
          <a:srcRect b="0" l="0" r="75181" t="67858"/>
          <a:stretch/>
        </p:blipFill>
        <p:spPr>
          <a:xfrm rot="372204">
            <a:off x="-293427" y="3713945"/>
            <a:ext cx="2496404" cy="1864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3"/>
          <p:cNvPicPr preferRelativeResize="0"/>
          <p:nvPr/>
        </p:nvPicPr>
        <p:blipFill rotWithShape="1">
          <a:blip r:embed="rId3">
            <a:alphaModFix/>
          </a:blip>
          <a:srcRect b="48207" l="59914" r="25850" t="31597"/>
          <a:stretch/>
        </p:blipFill>
        <p:spPr>
          <a:xfrm rot="3238517">
            <a:off x="7506503" y="137782"/>
            <a:ext cx="1844790" cy="1472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3"/>
          <p:cNvPicPr preferRelativeResize="0"/>
          <p:nvPr/>
        </p:nvPicPr>
        <p:blipFill rotWithShape="1">
          <a:blip r:embed="rId4">
            <a:alphaModFix/>
          </a:blip>
          <a:srcRect b="0" l="0" r="73181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3"/>
          <p:cNvPicPr preferRelativeResize="0"/>
          <p:nvPr/>
        </p:nvPicPr>
        <p:blipFill rotWithShape="1">
          <a:blip r:embed="rId5">
            <a:alphaModFix/>
          </a:blip>
          <a:srcRect b="0" l="71660" r="0" t="62125"/>
          <a:stretch/>
        </p:blipFill>
        <p:spPr>
          <a:xfrm rot="10800000">
            <a:off x="-44800" y="1"/>
            <a:ext cx="1999150" cy="16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TWO_COLUMNS_1_1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/>
          <p:nvPr>
            <p:ph idx="1" type="subTitle"/>
          </p:nvPr>
        </p:nvSpPr>
        <p:spPr>
          <a:xfrm>
            <a:off x="715100" y="2411550"/>
            <a:ext cx="41373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03" name="Google Shape;203;p24"/>
          <p:cNvSpPr txBox="1"/>
          <p:nvPr>
            <p:ph type="title"/>
          </p:nvPr>
        </p:nvSpPr>
        <p:spPr>
          <a:xfrm>
            <a:off x="715100" y="1838850"/>
            <a:ext cx="413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04" name="Google Shape;204;p24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rot="7389225">
            <a:off x="5096977" y="44692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4"/>
          <p:cNvPicPr preferRelativeResize="0"/>
          <p:nvPr/>
        </p:nvPicPr>
        <p:blipFill rotWithShape="1">
          <a:blip r:embed="rId3">
            <a:alphaModFix/>
          </a:blip>
          <a:srcRect b="0" l="77475" r="0" t="70980"/>
          <a:stretch/>
        </p:blipFill>
        <p:spPr>
          <a:xfrm flipH="1">
            <a:off x="-49124" y="423510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4"/>
          <p:cNvPicPr preferRelativeResize="0"/>
          <p:nvPr/>
        </p:nvPicPr>
        <p:blipFill rotWithShape="1">
          <a:blip r:embed="rId4">
            <a:alphaModFix/>
          </a:blip>
          <a:srcRect b="45315" l="59577" r="25386" t="28188"/>
          <a:stretch/>
        </p:blipFill>
        <p:spPr>
          <a:xfrm flipH="1" rot="-5400000">
            <a:off x="8285262" y="39813"/>
            <a:ext cx="786601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/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11" name="Google Shape;211;p25"/>
          <p:cNvPicPr preferRelativeResize="0"/>
          <p:nvPr/>
        </p:nvPicPr>
        <p:blipFill rotWithShape="1">
          <a:blip r:embed="rId2">
            <a:alphaModFix/>
          </a:blip>
          <a:srcRect b="36989" l="83147" r="0" t="37718"/>
          <a:stretch/>
        </p:blipFill>
        <p:spPr>
          <a:xfrm rot="5400000">
            <a:off x="6242712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5"/>
          <p:cNvPicPr preferRelativeResize="0"/>
          <p:nvPr/>
        </p:nvPicPr>
        <p:blipFill rotWithShape="1">
          <a:blip r:embed="rId3">
            <a:alphaModFix/>
          </a:blip>
          <a:srcRect b="49496" l="46661" r="41259" t="24120"/>
          <a:stretch/>
        </p:blipFill>
        <p:spPr>
          <a:xfrm>
            <a:off x="821750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5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>
            <a:off x="6297825" y="-805825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/>
          <p:cNvPicPr preferRelativeResize="0"/>
          <p:nvPr/>
        </p:nvPicPr>
        <p:blipFill rotWithShape="1">
          <a:blip r:embed="rId5">
            <a:alphaModFix/>
          </a:blip>
          <a:srcRect b="0" l="0" r="71940" t="77640"/>
          <a:stretch/>
        </p:blipFill>
        <p:spPr>
          <a:xfrm>
            <a:off x="0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idx="1" type="subTitle"/>
          </p:nvPr>
        </p:nvSpPr>
        <p:spPr>
          <a:xfrm>
            <a:off x="1205419" y="2999494"/>
            <a:ext cx="3078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17" name="Google Shape;217;p26"/>
          <p:cNvSpPr txBox="1"/>
          <p:nvPr>
            <p:ph idx="2" type="subTitle"/>
          </p:nvPr>
        </p:nvSpPr>
        <p:spPr>
          <a:xfrm>
            <a:off x="4860294" y="2999494"/>
            <a:ext cx="3078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218" name="Google Shape;218;p26"/>
          <p:cNvSpPr txBox="1"/>
          <p:nvPr>
            <p:ph idx="3" type="subTitle"/>
          </p:nvPr>
        </p:nvSpPr>
        <p:spPr>
          <a:xfrm>
            <a:off x="1205419" y="3712894"/>
            <a:ext cx="307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6"/>
          <p:cNvSpPr txBox="1"/>
          <p:nvPr>
            <p:ph idx="4" type="subTitle"/>
          </p:nvPr>
        </p:nvSpPr>
        <p:spPr>
          <a:xfrm>
            <a:off x="4860294" y="3712894"/>
            <a:ext cx="307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21" name="Google Shape;221;p26"/>
          <p:cNvPicPr preferRelativeResize="0"/>
          <p:nvPr/>
        </p:nvPicPr>
        <p:blipFill rotWithShape="1">
          <a:blip r:embed="rId2">
            <a:alphaModFix/>
          </a:blip>
          <a:srcRect b="0" l="77226" r="0" t="71540"/>
          <a:stretch/>
        </p:blipFill>
        <p:spPr>
          <a:xfrm flipH="1">
            <a:off x="-103475" y="4023725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 rotWithShape="1">
          <a:blip r:embed="rId3">
            <a:alphaModFix/>
          </a:blip>
          <a:srcRect b="0" l="0" r="71303" t="86589"/>
          <a:stretch/>
        </p:blipFill>
        <p:spPr>
          <a:xfrm rot="10800000">
            <a:off x="6295174" y="-33624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>
            <a:off x="-2918425" y="-2773350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 rotWithShape="1">
          <a:blip r:embed="rId5">
            <a:alphaModFix/>
          </a:blip>
          <a:srcRect b="47689" l="47803" r="40796" t="25148"/>
          <a:stretch/>
        </p:blipFill>
        <p:spPr>
          <a:xfrm>
            <a:off x="8428908" y="1465224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6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 flipH="1">
            <a:off x="6616575" y="4239975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type="title"/>
          </p:nvPr>
        </p:nvSpPr>
        <p:spPr>
          <a:xfrm>
            <a:off x="715100" y="1307100"/>
            <a:ext cx="77139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8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228" name="Google Shape;228;p27"/>
          <p:cNvPicPr preferRelativeResize="0"/>
          <p:nvPr/>
        </p:nvPicPr>
        <p:blipFill rotWithShape="1">
          <a:blip r:embed="rId2">
            <a:alphaModFix/>
          </a:blip>
          <a:srcRect b="0" l="0" r="75840" t="70964"/>
          <a:stretch/>
        </p:blipFill>
        <p:spPr>
          <a:xfrm rot="10799976">
            <a:off x="7111501" y="3109409"/>
            <a:ext cx="2979200" cy="20647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7"/>
          <p:cNvPicPr preferRelativeResize="0"/>
          <p:nvPr/>
        </p:nvPicPr>
        <p:blipFill rotWithShape="1">
          <a:blip r:embed="rId3">
            <a:alphaModFix/>
          </a:blip>
          <a:srcRect b="38109" l="85671" r="0" t="38021"/>
          <a:stretch/>
        </p:blipFill>
        <p:spPr>
          <a:xfrm rot="-5400000">
            <a:off x="1052486" y="-370162"/>
            <a:ext cx="907676" cy="158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 rotWithShape="1">
          <a:blip r:embed="rId4">
            <a:alphaModFix/>
          </a:blip>
          <a:srcRect b="0" l="0" r="72289" t="86875"/>
          <a:stretch/>
        </p:blipFill>
        <p:spPr>
          <a:xfrm rot="10800000">
            <a:off x="5865525" y="-32775"/>
            <a:ext cx="3306701" cy="118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 rotWithShape="1">
          <a:blip r:embed="rId5">
            <a:alphaModFix/>
          </a:blip>
          <a:srcRect b="0" l="74646" r="0" t="66575"/>
          <a:stretch/>
        </p:blipFill>
        <p:spPr>
          <a:xfrm flipH="1">
            <a:off x="-1" y="3381975"/>
            <a:ext cx="2234276" cy="17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/>
          <p:nvPr>
            <p:ph type="title"/>
          </p:nvPr>
        </p:nvSpPr>
        <p:spPr>
          <a:xfrm>
            <a:off x="3316075" y="1417088"/>
            <a:ext cx="5112900" cy="121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4" name="Google Shape;234;p28"/>
          <p:cNvSpPr txBox="1"/>
          <p:nvPr>
            <p:ph idx="1" type="subTitle"/>
          </p:nvPr>
        </p:nvSpPr>
        <p:spPr>
          <a:xfrm>
            <a:off x="4060050" y="2628725"/>
            <a:ext cx="4368900" cy="10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id="235" name="Google Shape;235;p28"/>
          <p:cNvPicPr preferRelativeResize="0"/>
          <p:nvPr/>
        </p:nvPicPr>
        <p:blipFill rotWithShape="1">
          <a:blip r:embed="rId2">
            <a:alphaModFix/>
          </a:blip>
          <a:srcRect b="0" l="0" r="41162" t="0"/>
          <a:stretch/>
        </p:blipFill>
        <p:spPr>
          <a:xfrm>
            <a:off x="-381175" y="1561850"/>
            <a:ext cx="3805450" cy="363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8"/>
          <p:cNvPicPr preferRelativeResize="0"/>
          <p:nvPr/>
        </p:nvPicPr>
        <p:blipFill rotWithShape="1">
          <a:blip r:embed="rId3">
            <a:alphaModFix/>
          </a:blip>
          <a:srcRect b="36833" l="85408" r="0" t="36211"/>
          <a:stretch/>
        </p:blipFill>
        <p:spPr>
          <a:xfrm rot="-5400000">
            <a:off x="2186800" y="-858149"/>
            <a:ext cx="1077999" cy="208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 rotWithShape="1">
          <a:blip r:embed="rId4">
            <a:alphaModFix/>
          </a:blip>
          <a:srcRect b="0" l="0" r="76155" t="70597"/>
          <a:stretch/>
        </p:blipFill>
        <p:spPr>
          <a:xfrm rot="858186">
            <a:off x="-90681" y="4148723"/>
            <a:ext cx="2845112" cy="2023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 rotWithShape="1">
          <a:blip r:embed="rId5">
            <a:alphaModFix/>
          </a:blip>
          <a:srcRect b="0" l="0" r="68748" t="86831"/>
          <a:stretch/>
        </p:blipFill>
        <p:spPr>
          <a:xfrm rot="10800000">
            <a:off x="5841998" y="1"/>
            <a:ext cx="3293302" cy="10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8"/>
          <p:cNvPicPr preferRelativeResize="0"/>
          <p:nvPr/>
        </p:nvPicPr>
        <p:blipFill rotWithShape="1">
          <a:blip r:embed="rId6">
            <a:alphaModFix/>
          </a:blip>
          <a:srcRect b="53543" l="49176" r="42797" t="22494"/>
          <a:stretch/>
        </p:blipFill>
        <p:spPr>
          <a:xfrm rot="-5400000">
            <a:off x="6478640" y="4076766"/>
            <a:ext cx="707523" cy="118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hasCustomPrompt="1" type="title"/>
          </p:nvPr>
        </p:nvSpPr>
        <p:spPr>
          <a:xfrm>
            <a:off x="715100" y="1742725"/>
            <a:ext cx="7713600" cy="13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Font typeface="Orbitron SemiBold"/>
              <a:buNone/>
              <a:defRPr sz="9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42" name="Google Shape;242;p29"/>
          <p:cNvSpPr txBox="1"/>
          <p:nvPr>
            <p:ph idx="1" type="subTitle"/>
          </p:nvPr>
        </p:nvSpPr>
        <p:spPr>
          <a:xfrm>
            <a:off x="715100" y="3069625"/>
            <a:ext cx="7713600" cy="4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243" name="Google Shape;243;p29"/>
          <p:cNvPicPr preferRelativeResize="0"/>
          <p:nvPr/>
        </p:nvPicPr>
        <p:blipFill rotWithShape="1">
          <a:blip r:embed="rId2">
            <a:alphaModFix/>
          </a:blip>
          <a:srcRect b="23183" l="38118" r="8420" t="0"/>
          <a:stretch/>
        </p:blipFill>
        <p:spPr>
          <a:xfrm rot="2700000">
            <a:off x="-75299" y="-3010376"/>
            <a:ext cx="4487325" cy="395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9"/>
          <p:cNvPicPr preferRelativeResize="0"/>
          <p:nvPr/>
        </p:nvPicPr>
        <p:blipFill rotWithShape="1">
          <a:blip r:embed="rId3">
            <a:alphaModFix/>
          </a:blip>
          <a:srcRect b="0" l="0" r="71620" t="70621"/>
          <a:stretch/>
        </p:blipFill>
        <p:spPr>
          <a:xfrm flipH="1" rot="-2909702">
            <a:off x="6110827" y="3810350"/>
            <a:ext cx="3829425" cy="2286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9"/>
          <p:cNvPicPr preferRelativeResize="0"/>
          <p:nvPr/>
        </p:nvPicPr>
        <p:blipFill rotWithShape="1">
          <a:blip r:embed="rId4">
            <a:alphaModFix/>
          </a:blip>
          <a:srcRect b="53178" l="48969" r="39918" t="22494"/>
          <a:stretch/>
        </p:blipFill>
        <p:spPr>
          <a:xfrm rot="-5400000">
            <a:off x="7146000" y="-462174"/>
            <a:ext cx="1521157" cy="187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9"/>
          <p:cNvPicPr preferRelativeResize="0"/>
          <p:nvPr/>
        </p:nvPicPr>
        <p:blipFill rotWithShape="1">
          <a:blip r:embed="rId4">
            <a:alphaModFix/>
          </a:blip>
          <a:srcRect b="47437" l="60169" r="26328" t="28236"/>
          <a:stretch/>
        </p:blipFill>
        <p:spPr>
          <a:xfrm>
            <a:off x="267326" y="3271701"/>
            <a:ext cx="1708227" cy="17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 txBox="1"/>
          <p:nvPr>
            <p:ph type="title"/>
          </p:nvPr>
        </p:nvSpPr>
        <p:spPr>
          <a:xfrm>
            <a:off x="720000" y="1742775"/>
            <a:ext cx="2486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0" name="Google Shape;250;p31"/>
          <p:cNvSpPr txBox="1"/>
          <p:nvPr>
            <p:ph idx="2" type="title"/>
          </p:nvPr>
        </p:nvSpPr>
        <p:spPr>
          <a:xfrm>
            <a:off x="720000" y="1149600"/>
            <a:ext cx="13569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1" name="Google Shape;251;p31"/>
          <p:cNvSpPr txBox="1"/>
          <p:nvPr>
            <p:ph idx="1" type="subTitle"/>
          </p:nvPr>
        </p:nvSpPr>
        <p:spPr>
          <a:xfrm>
            <a:off x="720000" y="2270475"/>
            <a:ext cx="2486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1"/>
          <p:cNvSpPr txBox="1"/>
          <p:nvPr>
            <p:ph idx="3" type="title"/>
          </p:nvPr>
        </p:nvSpPr>
        <p:spPr>
          <a:xfrm>
            <a:off x="3407063" y="1742775"/>
            <a:ext cx="2486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3" name="Google Shape;253;p31"/>
          <p:cNvSpPr txBox="1"/>
          <p:nvPr>
            <p:ph idx="4" type="title"/>
          </p:nvPr>
        </p:nvSpPr>
        <p:spPr>
          <a:xfrm>
            <a:off x="3407063" y="1149600"/>
            <a:ext cx="13569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4" name="Google Shape;254;p31"/>
          <p:cNvSpPr txBox="1"/>
          <p:nvPr>
            <p:ph idx="5" type="subTitle"/>
          </p:nvPr>
        </p:nvSpPr>
        <p:spPr>
          <a:xfrm>
            <a:off x="3407063" y="2270475"/>
            <a:ext cx="2486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1"/>
          <p:cNvSpPr txBox="1"/>
          <p:nvPr>
            <p:ph idx="6" type="title"/>
          </p:nvPr>
        </p:nvSpPr>
        <p:spPr>
          <a:xfrm>
            <a:off x="720000" y="3596000"/>
            <a:ext cx="2486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6" name="Google Shape;256;p31"/>
          <p:cNvSpPr txBox="1"/>
          <p:nvPr>
            <p:ph idx="7" type="title"/>
          </p:nvPr>
        </p:nvSpPr>
        <p:spPr>
          <a:xfrm>
            <a:off x="720000" y="3002825"/>
            <a:ext cx="13569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57" name="Google Shape;257;p31"/>
          <p:cNvSpPr txBox="1"/>
          <p:nvPr>
            <p:ph idx="8" type="subTitle"/>
          </p:nvPr>
        </p:nvSpPr>
        <p:spPr>
          <a:xfrm>
            <a:off x="720000" y="4123700"/>
            <a:ext cx="2486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1"/>
          <p:cNvSpPr txBox="1"/>
          <p:nvPr>
            <p:ph idx="9" type="title"/>
          </p:nvPr>
        </p:nvSpPr>
        <p:spPr>
          <a:xfrm>
            <a:off x="3407063" y="3596000"/>
            <a:ext cx="2486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31"/>
          <p:cNvSpPr txBox="1"/>
          <p:nvPr>
            <p:ph idx="13" type="title"/>
          </p:nvPr>
        </p:nvSpPr>
        <p:spPr>
          <a:xfrm>
            <a:off x="3407063" y="3002825"/>
            <a:ext cx="13569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0" name="Google Shape;260;p31"/>
          <p:cNvSpPr txBox="1"/>
          <p:nvPr>
            <p:ph idx="14" type="subTitle"/>
          </p:nvPr>
        </p:nvSpPr>
        <p:spPr>
          <a:xfrm>
            <a:off x="3407063" y="4123700"/>
            <a:ext cx="2486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31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62" name="Google Shape;262;p31"/>
          <p:cNvPicPr preferRelativeResize="0"/>
          <p:nvPr/>
        </p:nvPicPr>
        <p:blipFill rotWithShape="1">
          <a:blip r:embed="rId2">
            <a:alphaModFix/>
          </a:blip>
          <a:srcRect b="0" l="74431" r="0" t="63259"/>
          <a:stretch/>
        </p:blipFill>
        <p:spPr>
          <a:xfrm rot="10800000">
            <a:off x="-1" y="-1"/>
            <a:ext cx="1095250" cy="95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1"/>
          <p:cNvPicPr preferRelativeResize="0"/>
          <p:nvPr/>
        </p:nvPicPr>
        <p:blipFill rotWithShape="1">
          <a:blip r:embed="rId3">
            <a:alphaModFix/>
          </a:blip>
          <a:srcRect b="0" l="0" r="68253" t="84155"/>
          <a:stretch/>
        </p:blipFill>
        <p:spPr>
          <a:xfrm rot="10800000">
            <a:off x="6848475" y="2"/>
            <a:ext cx="2295526" cy="869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1"/>
          <p:cNvPicPr preferRelativeResize="0"/>
          <p:nvPr/>
        </p:nvPicPr>
        <p:blipFill rotWithShape="1">
          <a:blip r:embed="rId4">
            <a:alphaModFix/>
          </a:blip>
          <a:srcRect b="46430" l="59846" r="26205" t="31887"/>
          <a:stretch/>
        </p:blipFill>
        <p:spPr>
          <a:xfrm>
            <a:off x="0" y="4440450"/>
            <a:ext cx="804024" cy="7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1"/>
          <p:cNvPicPr preferRelativeResize="0"/>
          <p:nvPr/>
        </p:nvPicPr>
        <p:blipFill rotWithShape="1">
          <a:blip r:embed="rId5">
            <a:alphaModFix/>
          </a:blip>
          <a:srcRect b="47028" l="0" r="6994" t="0"/>
          <a:stretch/>
        </p:blipFill>
        <p:spPr>
          <a:xfrm>
            <a:off x="5181650" y="829575"/>
            <a:ext cx="4903685" cy="395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1"/>
          <p:cNvPicPr preferRelativeResize="0"/>
          <p:nvPr/>
        </p:nvPicPr>
        <p:blipFill rotWithShape="1">
          <a:blip r:embed="rId6">
            <a:alphaModFix/>
          </a:blip>
          <a:srcRect b="21079" l="38080" r="0" t="0"/>
          <a:stretch/>
        </p:blipFill>
        <p:spPr>
          <a:xfrm rot="5984443">
            <a:off x="4321824" y="4106800"/>
            <a:ext cx="5869200" cy="45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3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2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69" name="Google Shape;269;p32"/>
          <p:cNvSpPr txBox="1"/>
          <p:nvPr>
            <p:ph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70" name="Google Shape;270;p32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1" name="Google Shape;271;p32"/>
          <p:cNvPicPr preferRelativeResize="0"/>
          <p:nvPr/>
        </p:nvPicPr>
        <p:blipFill rotWithShape="1">
          <a:blip r:embed="rId2">
            <a:alphaModFix/>
          </a:blip>
          <a:srcRect b="36989" l="83147" r="0" t="37718"/>
          <a:stretch/>
        </p:blipFill>
        <p:spPr>
          <a:xfrm flipH="1" rot="-5400000">
            <a:off x="1609115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2"/>
          <p:cNvPicPr preferRelativeResize="0"/>
          <p:nvPr/>
        </p:nvPicPr>
        <p:blipFill rotWithShape="1">
          <a:blip r:embed="rId3">
            <a:alphaModFix/>
          </a:blip>
          <a:srcRect b="49496" l="46661" r="41259" t="24120"/>
          <a:stretch/>
        </p:blipFill>
        <p:spPr>
          <a:xfrm flipH="1">
            <a:off x="7309627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2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>
            <a:off x="-2413175" y="-898650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2"/>
          <p:cNvPicPr preferRelativeResize="0"/>
          <p:nvPr/>
        </p:nvPicPr>
        <p:blipFill rotWithShape="1">
          <a:blip r:embed="rId5">
            <a:alphaModFix/>
          </a:blip>
          <a:srcRect b="0" l="0" r="71940" t="77640"/>
          <a:stretch/>
        </p:blipFill>
        <p:spPr>
          <a:xfrm flipH="1">
            <a:off x="4923324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3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77" name="Google Shape;277;p33"/>
          <p:cNvSpPr txBox="1"/>
          <p:nvPr>
            <p:ph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78" name="Google Shape;278;p33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9" name="Google Shape;279;p33"/>
          <p:cNvPicPr preferRelativeResize="0"/>
          <p:nvPr/>
        </p:nvPicPr>
        <p:blipFill rotWithShape="1">
          <a:blip r:embed="rId2">
            <a:alphaModFix/>
          </a:blip>
          <a:srcRect b="36989" l="83147" r="0" t="37718"/>
          <a:stretch/>
        </p:blipFill>
        <p:spPr>
          <a:xfrm flipH="1">
            <a:off x="-75985" y="2740073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3"/>
          <p:cNvPicPr preferRelativeResize="0"/>
          <p:nvPr/>
        </p:nvPicPr>
        <p:blipFill rotWithShape="1">
          <a:blip r:embed="rId3">
            <a:alphaModFix/>
          </a:blip>
          <a:srcRect b="45865" l="60798" r="27122" t="27750"/>
          <a:stretch/>
        </p:blipFill>
        <p:spPr>
          <a:xfrm flipH="1" rot="-5400000">
            <a:off x="1362827" y="-38963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3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703461">
            <a:off x="5077948" y="3415275"/>
            <a:ext cx="5262302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3"/>
          <p:cNvPicPr preferRelativeResize="0"/>
          <p:nvPr/>
        </p:nvPicPr>
        <p:blipFill rotWithShape="1">
          <a:blip r:embed="rId5">
            <a:alphaModFix/>
          </a:blip>
          <a:srcRect b="0" l="73500" r="0" t="66322"/>
          <a:stretch/>
        </p:blipFill>
        <p:spPr>
          <a:xfrm flipH="1" rot="10800000">
            <a:off x="6108375" y="-75976"/>
            <a:ext cx="3126799" cy="241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3_1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 txBox="1"/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85" name="Google Shape;285;p34"/>
          <p:cNvSpPr txBox="1"/>
          <p:nvPr>
            <p:ph idx="2" type="title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/>
        </p:txBody>
      </p:sp>
      <p:sp>
        <p:nvSpPr>
          <p:cNvPr id="286" name="Google Shape;286;p34"/>
          <p:cNvSpPr txBox="1"/>
          <p:nvPr>
            <p:ph idx="1" type="subTitle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87" name="Google Shape;287;p34"/>
          <p:cNvPicPr preferRelativeResize="0"/>
          <p:nvPr/>
        </p:nvPicPr>
        <p:blipFill rotWithShape="1">
          <a:blip r:embed="rId2">
            <a:alphaModFix/>
          </a:blip>
          <a:srcRect b="36989" l="83147" r="0" t="37718"/>
          <a:stretch/>
        </p:blipFill>
        <p:spPr>
          <a:xfrm flipH="1" rot="5400000">
            <a:off x="631015" y="-487302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34"/>
          <p:cNvPicPr preferRelativeResize="0"/>
          <p:nvPr/>
        </p:nvPicPr>
        <p:blipFill rotWithShape="1">
          <a:blip r:embed="rId3">
            <a:alphaModFix/>
          </a:blip>
          <a:srcRect b="49496" l="46661" r="41259" t="24120"/>
          <a:stretch/>
        </p:blipFill>
        <p:spPr>
          <a:xfrm flipH="1" rot="10800000">
            <a:off x="7354599" y="-269650"/>
            <a:ext cx="1380076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4"/>
          <p:cNvPicPr preferRelativeResize="0"/>
          <p:nvPr/>
        </p:nvPicPr>
        <p:blipFill rotWithShape="1">
          <a:blip r:embed="rId4">
            <a:alphaModFix/>
          </a:blip>
          <a:srcRect b="22148" l="37304" r="0" t="0"/>
          <a:stretch/>
        </p:blipFill>
        <p:spPr>
          <a:xfrm flipH="1" rot="5800099">
            <a:off x="6243526" y="1439626"/>
            <a:ext cx="5262300" cy="400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4"/>
          <p:cNvPicPr preferRelativeResize="0"/>
          <p:nvPr/>
        </p:nvPicPr>
        <p:blipFill rotWithShape="1">
          <a:blip r:embed="rId5">
            <a:alphaModFix/>
          </a:blip>
          <a:srcRect b="0" l="74792" r="0" t="69422"/>
          <a:stretch/>
        </p:blipFill>
        <p:spPr>
          <a:xfrm flipH="1">
            <a:off x="2" y="3007776"/>
            <a:ext cx="2997924" cy="221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93" name="Google Shape;293;p35"/>
          <p:cNvPicPr preferRelativeResize="0"/>
          <p:nvPr/>
        </p:nvPicPr>
        <p:blipFill rotWithShape="1">
          <a:blip r:embed="rId2">
            <a:alphaModFix/>
          </a:blip>
          <a:srcRect b="22732" l="39265" r="9360" t="0"/>
          <a:stretch/>
        </p:blipFill>
        <p:spPr>
          <a:xfrm rot="7">
            <a:off x="-1951092" y="2844187"/>
            <a:ext cx="2447012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5"/>
          <p:cNvPicPr preferRelativeResize="0"/>
          <p:nvPr/>
        </p:nvPicPr>
        <p:blipFill rotWithShape="1">
          <a:blip r:embed="rId3">
            <a:alphaModFix/>
          </a:blip>
          <a:srcRect b="45376" l="60642" r="27252" t="27087"/>
          <a:stretch/>
        </p:blipFill>
        <p:spPr>
          <a:xfrm flipH="1" rot="-10265224">
            <a:off x="6903905" y="4374163"/>
            <a:ext cx="1106792" cy="14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5"/>
          <p:cNvPicPr preferRelativeResize="0"/>
          <p:nvPr/>
        </p:nvPicPr>
        <p:blipFill rotWithShape="1">
          <a:blip r:embed="rId4">
            <a:alphaModFix/>
          </a:blip>
          <a:srcRect b="0" l="0" r="70058" t="85487"/>
          <a:stretch/>
        </p:blipFill>
        <p:spPr>
          <a:xfrm rot="10799991">
            <a:off x="5369197" y="-39740"/>
            <a:ext cx="3810028" cy="1402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298" name="Google Shape;298;p36"/>
          <p:cNvPicPr preferRelativeResize="0"/>
          <p:nvPr/>
        </p:nvPicPr>
        <p:blipFill rotWithShape="1">
          <a:blip r:embed="rId2">
            <a:alphaModFix/>
          </a:blip>
          <a:srcRect b="0" l="75408" r="0" t="67387"/>
          <a:stretch/>
        </p:blipFill>
        <p:spPr>
          <a:xfrm flipH="1">
            <a:off x="-63727" y="3564725"/>
            <a:ext cx="2079027" cy="167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6"/>
          <p:cNvPicPr preferRelativeResize="0"/>
          <p:nvPr/>
        </p:nvPicPr>
        <p:blipFill rotWithShape="1">
          <a:blip r:embed="rId3">
            <a:alphaModFix/>
          </a:blip>
          <a:srcRect b="0" l="0" r="76691" t="69871"/>
          <a:stretch/>
        </p:blipFill>
        <p:spPr>
          <a:xfrm flipH="1" rot="-2915821">
            <a:off x="8304802" y="597837"/>
            <a:ext cx="2079026" cy="1549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/>
          <p:cNvPicPr preferRelativeResize="0"/>
          <p:nvPr/>
        </p:nvPicPr>
        <p:blipFill rotWithShape="1">
          <a:blip r:embed="rId4">
            <a:alphaModFix/>
          </a:blip>
          <a:srcRect b="48763" l="47994" r="39900" t="23700"/>
          <a:stretch/>
        </p:blipFill>
        <p:spPr>
          <a:xfrm flipH="1" rot="5400000">
            <a:off x="6214943" y="-685763"/>
            <a:ext cx="1106790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_1_1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05" name="Google Shape;305;p38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10800000">
            <a:off x="7494775" y="3037250"/>
            <a:ext cx="3052001" cy="255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8"/>
          <p:cNvPicPr preferRelativeResize="0"/>
          <p:nvPr/>
        </p:nvPicPr>
        <p:blipFill rotWithShape="1">
          <a:blip r:embed="rId3">
            <a:alphaModFix/>
          </a:blip>
          <a:srcRect b="45376" l="60642" r="27252" t="27087"/>
          <a:stretch/>
        </p:blipFill>
        <p:spPr>
          <a:xfrm flipH="1" rot="10800000">
            <a:off x="2833286" y="4340051"/>
            <a:ext cx="1437676" cy="183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8"/>
          <p:cNvPicPr preferRelativeResize="0"/>
          <p:nvPr/>
        </p:nvPicPr>
        <p:blipFill rotWithShape="1">
          <a:blip r:embed="rId4">
            <a:alphaModFix/>
          </a:blip>
          <a:srcRect b="0" l="0" r="70058" t="85487"/>
          <a:stretch/>
        </p:blipFill>
        <p:spPr>
          <a:xfrm rot="5399989">
            <a:off x="-1059584" y="811855"/>
            <a:ext cx="3253473" cy="119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 rotWithShape="1">
          <a:blip r:embed="rId2">
            <a:alphaModFix/>
          </a:blip>
          <a:srcRect b="24783" l="37502" r="7346" t="0"/>
          <a:stretch/>
        </p:blipFill>
        <p:spPr>
          <a:xfrm rot="5400000">
            <a:off x="3130525" y="-2299925"/>
            <a:ext cx="3052001" cy="255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_1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11" name="Google Shape;311;p39"/>
          <p:cNvPicPr preferRelativeResize="0"/>
          <p:nvPr/>
        </p:nvPicPr>
        <p:blipFill rotWithShape="1">
          <a:blip r:embed="rId2">
            <a:alphaModFix/>
          </a:blip>
          <a:srcRect b="35745" l="86001" r="0" t="35633"/>
          <a:stretch/>
        </p:blipFill>
        <p:spPr>
          <a:xfrm rot="-5400000">
            <a:off x="7299725" y="-747025"/>
            <a:ext cx="816676" cy="1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9"/>
          <p:cNvPicPr preferRelativeResize="0"/>
          <p:nvPr/>
        </p:nvPicPr>
        <p:blipFill rotWithShape="1">
          <a:blip r:embed="rId3">
            <a:alphaModFix/>
          </a:blip>
          <a:srcRect b="51539" l="49163" r="41511" t="21050"/>
          <a:stretch/>
        </p:blipFill>
        <p:spPr>
          <a:xfrm rot="-5400000">
            <a:off x="-183025" y="4118450"/>
            <a:ext cx="852577" cy="14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_1_1_1_1_1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15" name="Google Shape;315;p40"/>
          <p:cNvPicPr preferRelativeResize="0"/>
          <p:nvPr/>
        </p:nvPicPr>
        <p:blipFill rotWithShape="1">
          <a:blip r:embed="rId2">
            <a:alphaModFix/>
          </a:blip>
          <a:srcRect b="0" l="0" r="73292" t="69247"/>
          <a:stretch/>
        </p:blipFill>
        <p:spPr>
          <a:xfrm rot="-8234952">
            <a:off x="7559803" y="-495701"/>
            <a:ext cx="2382149" cy="158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0"/>
          <p:cNvPicPr preferRelativeResize="0"/>
          <p:nvPr/>
        </p:nvPicPr>
        <p:blipFill rotWithShape="1">
          <a:blip r:embed="rId3">
            <a:alphaModFix/>
          </a:blip>
          <a:srcRect b="0" l="74679" r="0" t="66447"/>
          <a:stretch/>
        </p:blipFill>
        <p:spPr>
          <a:xfrm>
            <a:off x="7116525" y="3474100"/>
            <a:ext cx="2140524" cy="17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0"/>
          <p:cNvPicPr preferRelativeResize="0"/>
          <p:nvPr/>
        </p:nvPicPr>
        <p:blipFill rotWithShape="1">
          <a:blip r:embed="rId4">
            <a:alphaModFix/>
          </a:blip>
          <a:srcRect b="45982" l="58562" r="25486" t="30417"/>
          <a:stretch/>
        </p:blipFill>
        <p:spPr>
          <a:xfrm flipH="1" rot="6357655">
            <a:off x="-697349" y="2971626"/>
            <a:ext cx="1458497" cy="12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_1_1_1_1_1_1_1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20" name="Google Shape;320;p41"/>
          <p:cNvPicPr preferRelativeResize="0"/>
          <p:nvPr/>
        </p:nvPicPr>
        <p:blipFill rotWithShape="1">
          <a:blip r:embed="rId2">
            <a:alphaModFix/>
          </a:blip>
          <a:srcRect b="0" l="0" r="75031" t="70477"/>
          <a:stretch/>
        </p:blipFill>
        <p:spPr>
          <a:xfrm flipH="1" rot="5400000">
            <a:off x="7947447" y="4261738"/>
            <a:ext cx="1858877" cy="1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1"/>
          <p:cNvPicPr preferRelativeResize="0"/>
          <p:nvPr/>
        </p:nvPicPr>
        <p:blipFill rotWithShape="1">
          <a:blip r:embed="rId3">
            <a:alphaModFix/>
          </a:blip>
          <a:srcRect b="39168" l="86637" r="0" t="38364"/>
          <a:stretch/>
        </p:blipFill>
        <p:spPr>
          <a:xfrm rot="10800000">
            <a:off x="-130575" y="806614"/>
            <a:ext cx="656701" cy="1155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1"/>
          <p:cNvPicPr preferRelativeResize="0"/>
          <p:nvPr/>
        </p:nvPicPr>
        <p:blipFill rotWithShape="1">
          <a:blip r:embed="rId4">
            <a:alphaModFix/>
          </a:blip>
          <a:srcRect b="46293" l="58487" r="25638" t="31241"/>
          <a:stretch/>
        </p:blipFill>
        <p:spPr>
          <a:xfrm rot="-5400000">
            <a:off x="6565675" y="-609575"/>
            <a:ext cx="1451448" cy="115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_1_1_1_1_1_1_1_1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25" name="Google Shape;325;p42"/>
          <p:cNvPicPr preferRelativeResize="0"/>
          <p:nvPr/>
        </p:nvPicPr>
        <p:blipFill rotWithShape="1">
          <a:blip r:embed="rId2">
            <a:alphaModFix/>
          </a:blip>
          <a:srcRect b="0" l="73847" r="0" t="65487"/>
          <a:stretch/>
        </p:blipFill>
        <p:spPr>
          <a:xfrm flipH="1">
            <a:off x="-197100" y="3445950"/>
            <a:ext cx="2210975" cy="1775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42"/>
          <p:cNvPicPr preferRelativeResize="0"/>
          <p:nvPr/>
        </p:nvPicPr>
        <p:blipFill rotWithShape="1">
          <a:blip r:embed="rId3">
            <a:alphaModFix/>
          </a:blip>
          <a:srcRect b="24374" l="39602" r="8603" t="0"/>
          <a:stretch/>
        </p:blipFill>
        <p:spPr>
          <a:xfrm rot="10165352">
            <a:off x="6873402" y="-1899752"/>
            <a:ext cx="3110998" cy="278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2"/>
          <p:cNvPicPr preferRelativeResize="0"/>
          <p:nvPr/>
        </p:nvPicPr>
        <p:blipFill rotWithShape="1">
          <a:blip r:embed="rId4">
            <a:alphaModFix/>
          </a:blip>
          <a:srcRect b="52728" l="49317" r="40663" t="21790"/>
          <a:stretch/>
        </p:blipFill>
        <p:spPr>
          <a:xfrm rot="5400000">
            <a:off x="8434125" y="4199824"/>
            <a:ext cx="915948" cy="131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_1_1_1_1_1_1_1_1_1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30" name="Google Shape;330;p43"/>
          <p:cNvPicPr preferRelativeResize="0"/>
          <p:nvPr/>
        </p:nvPicPr>
        <p:blipFill rotWithShape="1">
          <a:blip r:embed="rId2">
            <a:alphaModFix/>
          </a:blip>
          <a:srcRect b="38348" l="84712" r="0" t="37541"/>
          <a:stretch/>
        </p:blipFill>
        <p:spPr>
          <a:xfrm rot="-5400000">
            <a:off x="6855850" y="-432526"/>
            <a:ext cx="751400" cy="124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43"/>
          <p:cNvPicPr preferRelativeResize="0"/>
          <p:nvPr/>
        </p:nvPicPr>
        <p:blipFill rotWithShape="1">
          <a:blip r:embed="rId3">
            <a:alphaModFix/>
          </a:blip>
          <a:srcRect b="0" l="0" r="71203" t="87097"/>
          <a:stretch/>
        </p:blipFill>
        <p:spPr>
          <a:xfrm flipH="1">
            <a:off x="6349074" y="4237325"/>
            <a:ext cx="2794926" cy="95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3"/>
          <p:cNvPicPr preferRelativeResize="0"/>
          <p:nvPr/>
        </p:nvPicPr>
        <p:blipFill rotWithShape="1">
          <a:blip r:embed="rId4">
            <a:alphaModFix/>
          </a:blip>
          <a:srcRect b="49051" l="59698" r="26850" t="32622"/>
          <a:stretch/>
        </p:blipFill>
        <p:spPr>
          <a:xfrm rot="10800000">
            <a:off x="1466300" y="4570526"/>
            <a:ext cx="1516800" cy="11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_1_1_1_1_1_1_1_1_1_1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35" name="Google Shape;335;p44"/>
          <p:cNvPicPr preferRelativeResize="0"/>
          <p:nvPr/>
        </p:nvPicPr>
        <p:blipFill rotWithShape="1">
          <a:blip r:embed="rId2">
            <a:alphaModFix/>
          </a:blip>
          <a:srcRect b="0" l="0" r="75181" t="67858"/>
          <a:stretch/>
        </p:blipFill>
        <p:spPr>
          <a:xfrm rot="372206">
            <a:off x="-308602" y="3993999"/>
            <a:ext cx="2090902" cy="156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4"/>
          <p:cNvPicPr preferRelativeResize="0"/>
          <p:nvPr/>
        </p:nvPicPr>
        <p:blipFill rotWithShape="1">
          <a:blip r:embed="rId3">
            <a:alphaModFix/>
          </a:blip>
          <a:srcRect b="48207" l="59914" r="25850" t="31597"/>
          <a:stretch/>
        </p:blipFill>
        <p:spPr>
          <a:xfrm rot="3238494">
            <a:off x="8017671" y="693554"/>
            <a:ext cx="1343333" cy="1072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44"/>
          <p:cNvPicPr preferRelativeResize="0"/>
          <p:nvPr/>
        </p:nvPicPr>
        <p:blipFill rotWithShape="1">
          <a:blip r:embed="rId4">
            <a:alphaModFix/>
          </a:blip>
          <a:srcRect b="0" l="0" r="73181" t="85758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4"/>
          <p:cNvPicPr preferRelativeResize="0"/>
          <p:nvPr/>
        </p:nvPicPr>
        <p:blipFill rotWithShape="1">
          <a:blip r:embed="rId5">
            <a:alphaModFix/>
          </a:blip>
          <a:srcRect b="0" l="71660" r="0" t="62125"/>
          <a:stretch/>
        </p:blipFill>
        <p:spPr>
          <a:xfrm rot="10800000">
            <a:off x="-70452" y="-42276"/>
            <a:ext cx="1707827" cy="138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5"/>
          <p:cNvSpPr txBox="1"/>
          <p:nvPr>
            <p:ph idx="1" type="subTitle"/>
          </p:nvPr>
        </p:nvSpPr>
        <p:spPr>
          <a:xfrm>
            <a:off x="715100" y="1318725"/>
            <a:ext cx="3762300" cy="32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41" name="Google Shape;341;p45"/>
          <p:cNvSpPr txBox="1"/>
          <p:nvPr>
            <p:ph idx="2" type="subTitle"/>
          </p:nvPr>
        </p:nvSpPr>
        <p:spPr>
          <a:xfrm>
            <a:off x="4661700" y="1826409"/>
            <a:ext cx="37623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42" name="Google Shape;342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43" name="Google Shape;343;p45"/>
          <p:cNvPicPr preferRelativeResize="0"/>
          <p:nvPr/>
        </p:nvPicPr>
        <p:blipFill rotWithShape="1">
          <a:blip r:embed="rId2">
            <a:alphaModFix/>
          </a:blip>
          <a:srcRect b="0" l="0" r="75287" t="67390"/>
          <a:stretch/>
        </p:blipFill>
        <p:spPr>
          <a:xfrm flipH="1">
            <a:off x="7497224" y="3897525"/>
            <a:ext cx="1824676" cy="138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5"/>
          <p:cNvPicPr preferRelativeResize="0"/>
          <p:nvPr/>
        </p:nvPicPr>
        <p:blipFill rotWithShape="1">
          <a:blip r:embed="rId3">
            <a:alphaModFix/>
          </a:blip>
          <a:srcRect b="50813" l="49780" r="42282" t="24938"/>
          <a:stretch/>
        </p:blipFill>
        <p:spPr>
          <a:xfrm rot="10800000">
            <a:off x="-295750" y="3897525"/>
            <a:ext cx="725724" cy="124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45"/>
          <p:cNvPicPr preferRelativeResize="0"/>
          <p:nvPr/>
        </p:nvPicPr>
        <p:blipFill rotWithShape="1">
          <a:blip r:embed="rId4">
            <a:alphaModFix/>
          </a:blip>
          <a:srcRect b="0" l="74263" r="0" t="67132"/>
          <a:stretch/>
        </p:blipFill>
        <p:spPr>
          <a:xfrm rot="-5400000">
            <a:off x="7254625" y="120275"/>
            <a:ext cx="2175749" cy="169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6"/>
          <p:cNvSpPr txBox="1"/>
          <p:nvPr>
            <p:ph idx="1" type="subTitle"/>
          </p:nvPr>
        </p:nvSpPr>
        <p:spPr>
          <a:xfrm>
            <a:off x="1205413" y="2444125"/>
            <a:ext cx="30783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48" name="Google Shape;348;p46"/>
          <p:cNvSpPr txBox="1"/>
          <p:nvPr>
            <p:ph idx="2" type="subTitle"/>
          </p:nvPr>
        </p:nvSpPr>
        <p:spPr>
          <a:xfrm>
            <a:off x="4860288" y="2444125"/>
            <a:ext cx="30783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49" name="Google Shape;349;p46"/>
          <p:cNvSpPr txBox="1"/>
          <p:nvPr>
            <p:ph idx="3" type="subTitle"/>
          </p:nvPr>
        </p:nvSpPr>
        <p:spPr>
          <a:xfrm>
            <a:off x="1205413" y="3079450"/>
            <a:ext cx="3078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46"/>
          <p:cNvSpPr txBox="1"/>
          <p:nvPr>
            <p:ph idx="4" type="subTitle"/>
          </p:nvPr>
        </p:nvSpPr>
        <p:spPr>
          <a:xfrm>
            <a:off x="4860288" y="3079450"/>
            <a:ext cx="30783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52" name="Google Shape;352;p46"/>
          <p:cNvPicPr preferRelativeResize="0"/>
          <p:nvPr/>
        </p:nvPicPr>
        <p:blipFill rotWithShape="1">
          <a:blip r:embed="rId2">
            <a:alphaModFix/>
          </a:blip>
          <a:srcRect b="0" l="77226" r="0" t="71540"/>
          <a:stretch/>
        </p:blipFill>
        <p:spPr>
          <a:xfrm>
            <a:off x="7676162" y="4018050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46"/>
          <p:cNvPicPr preferRelativeResize="0"/>
          <p:nvPr/>
        </p:nvPicPr>
        <p:blipFill rotWithShape="1">
          <a:blip r:embed="rId3">
            <a:alphaModFix/>
          </a:blip>
          <a:srcRect b="0" l="0" r="71303" t="86589"/>
          <a:stretch/>
        </p:blipFill>
        <p:spPr>
          <a:xfrm flipH="1" rot="10800000">
            <a:off x="-53937" y="-39299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46"/>
          <p:cNvPicPr preferRelativeResize="0"/>
          <p:nvPr/>
        </p:nvPicPr>
        <p:blipFill rotWithShape="1">
          <a:blip r:embed="rId4">
            <a:alphaModFix/>
          </a:blip>
          <a:srcRect b="23348" l="37752" r="8848" t="0"/>
          <a:stretch/>
        </p:blipFill>
        <p:spPr>
          <a:xfrm flipH="1">
            <a:off x="7726067" y="-2779025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6"/>
          <p:cNvPicPr preferRelativeResize="0"/>
          <p:nvPr/>
        </p:nvPicPr>
        <p:blipFill rotWithShape="1">
          <a:blip r:embed="rId5">
            <a:alphaModFix/>
          </a:blip>
          <a:srcRect b="47689" l="47803" r="40796" t="25148"/>
          <a:stretch/>
        </p:blipFill>
        <p:spPr>
          <a:xfrm flipH="1">
            <a:off x="-628984" y="1459549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6"/>
          <p:cNvPicPr preferRelativeResize="0"/>
          <p:nvPr/>
        </p:nvPicPr>
        <p:blipFill rotWithShape="1">
          <a:blip r:embed="rId6">
            <a:alphaModFix/>
          </a:blip>
          <a:srcRect b="0" l="36584" r="0" t="0"/>
          <a:stretch/>
        </p:blipFill>
        <p:spPr>
          <a:xfrm>
            <a:off x="-1123975" y="4234300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TWO_COLUMNS_1_1_1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47"/>
          <p:cNvPicPr preferRelativeResize="0"/>
          <p:nvPr/>
        </p:nvPicPr>
        <p:blipFill rotWithShape="1">
          <a:blip r:embed="rId2">
            <a:alphaModFix/>
          </a:blip>
          <a:srcRect b="23617" l="37629" r="8257" t="0"/>
          <a:stretch/>
        </p:blipFill>
        <p:spPr>
          <a:xfrm flipH="1" rot="-7389225">
            <a:off x="-1636013" y="317051"/>
            <a:ext cx="2360375" cy="2041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p47"/>
          <p:cNvPicPr preferRelativeResize="0"/>
          <p:nvPr/>
        </p:nvPicPr>
        <p:blipFill rotWithShape="1">
          <a:blip r:embed="rId3">
            <a:alphaModFix/>
          </a:blip>
          <a:srcRect b="0" l="77475" r="0" t="70980"/>
          <a:stretch/>
        </p:blipFill>
        <p:spPr>
          <a:xfrm>
            <a:off x="7987887" y="4210650"/>
            <a:ext cx="1182776" cy="95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47"/>
          <p:cNvPicPr preferRelativeResize="0"/>
          <p:nvPr/>
        </p:nvPicPr>
        <p:blipFill rotWithShape="1">
          <a:blip r:embed="rId4">
            <a:alphaModFix/>
          </a:blip>
          <a:srcRect b="50540" l="44625" r="40339" t="22963"/>
          <a:stretch/>
        </p:blipFill>
        <p:spPr>
          <a:xfrm flipH="1" rot="-5400000">
            <a:off x="-105624" y="4007824"/>
            <a:ext cx="994924" cy="986224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47"/>
          <p:cNvSpPr txBox="1"/>
          <p:nvPr>
            <p:ph idx="1" type="subTitle"/>
          </p:nvPr>
        </p:nvSpPr>
        <p:spPr>
          <a:xfrm>
            <a:off x="4291600" y="2411550"/>
            <a:ext cx="41373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62" name="Google Shape;362;p47"/>
          <p:cNvSpPr txBox="1"/>
          <p:nvPr>
            <p:ph type="title"/>
          </p:nvPr>
        </p:nvSpPr>
        <p:spPr>
          <a:xfrm>
            <a:off x="4291600" y="1838850"/>
            <a:ext cx="413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63" name="Google Shape;363;p47"/>
          <p:cNvPicPr preferRelativeResize="0"/>
          <p:nvPr/>
        </p:nvPicPr>
        <p:blipFill rotWithShape="1">
          <a:blip r:embed="rId5">
            <a:alphaModFix/>
          </a:blip>
          <a:srcRect b="22594" l="37644" r="7344" t="0"/>
          <a:stretch/>
        </p:blipFill>
        <p:spPr>
          <a:xfrm>
            <a:off x="6111550" y="-1094825"/>
            <a:ext cx="2107274" cy="181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8"/>
          <p:cNvSpPr txBox="1"/>
          <p:nvPr>
            <p:ph type="title"/>
          </p:nvPr>
        </p:nvSpPr>
        <p:spPr>
          <a:xfrm>
            <a:off x="720000" y="2378625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66" name="Google Shape;366;p48"/>
          <p:cNvSpPr txBox="1"/>
          <p:nvPr>
            <p:ph idx="1" type="subTitle"/>
          </p:nvPr>
        </p:nvSpPr>
        <p:spPr>
          <a:xfrm>
            <a:off x="720000" y="2951024"/>
            <a:ext cx="23364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48"/>
          <p:cNvSpPr txBox="1"/>
          <p:nvPr>
            <p:ph idx="2" type="title"/>
          </p:nvPr>
        </p:nvSpPr>
        <p:spPr>
          <a:xfrm>
            <a:off x="3403800" y="2378625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68" name="Google Shape;368;p48"/>
          <p:cNvSpPr txBox="1"/>
          <p:nvPr>
            <p:ph idx="3" type="subTitle"/>
          </p:nvPr>
        </p:nvSpPr>
        <p:spPr>
          <a:xfrm>
            <a:off x="3403800" y="2951024"/>
            <a:ext cx="23364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48"/>
          <p:cNvSpPr txBox="1"/>
          <p:nvPr>
            <p:ph idx="4" type="title"/>
          </p:nvPr>
        </p:nvSpPr>
        <p:spPr>
          <a:xfrm>
            <a:off x="6087600" y="2378625"/>
            <a:ext cx="233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70" name="Google Shape;370;p48"/>
          <p:cNvSpPr txBox="1"/>
          <p:nvPr>
            <p:ph idx="5" type="subTitle"/>
          </p:nvPr>
        </p:nvSpPr>
        <p:spPr>
          <a:xfrm>
            <a:off x="6087600" y="2951024"/>
            <a:ext cx="2336400" cy="7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48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72" name="Google Shape;372;p48"/>
          <p:cNvPicPr preferRelativeResize="0"/>
          <p:nvPr/>
        </p:nvPicPr>
        <p:blipFill rotWithShape="1">
          <a:blip r:embed="rId2">
            <a:alphaModFix/>
          </a:blip>
          <a:srcRect b="0" l="0" r="71200" t="83419"/>
          <a:stretch/>
        </p:blipFill>
        <p:spPr>
          <a:xfrm rot="10800000">
            <a:off x="6281700" y="1"/>
            <a:ext cx="2862300" cy="12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8"/>
          <p:cNvPicPr preferRelativeResize="0"/>
          <p:nvPr/>
        </p:nvPicPr>
        <p:blipFill rotWithShape="1">
          <a:blip r:embed="rId3">
            <a:alphaModFix/>
          </a:blip>
          <a:srcRect b="48782" l="59944" r="26728" t="31435"/>
          <a:stretch/>
        </p:blipFill>
        <p:spPr>
          <a:xfrm flipH="1" rot="5400000">
            <a:off x="-97800" y="3426775"/>
            <a:ext cx="886006" cy="73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48"/>
          <p:cNvPicPr preferRelativeResize="0"/>
          <p:nvPr/>
        </p:nvPicPr>
        <p:blipFill rotWithShape="1">
          <a:blip r:embed="rId4">
            <a:alphaModFix/>
          </a:blip>
          <a:srcRect b="24230" l="38413" r="8740" t="0"/>
          <a:stretch/>
        </p:blipFill>
        <p:spPr>
          <a:xfrm rot="-8423032">
            <a:off x="2667453" y="4451824"/>
            <a:ext cx="4435702" cy="3897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48"/>
          <p:cNvPicPr preferRelativeResize="0"/>
          <p:nvPr/>
        </p:nvPicPr>
        <p:blipFill rotWithShape="1">
          <a:blip r:embed="rId5">
            <a:alphaModFix/>
          </a:blip>
          <a:srcRect b="0" l="0" r="75872" t="71389"/>
          <a:stretch/>
        </p:blipFill>
        <p:spPr>
          <a:xfrm rot="5400000">
            <a:off x="-1001675" y="-948800"/>
            <a:ext cx="2151951" cy="1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48"/>
          <p:cNvPicPr preferRelativeResize="0"/>
          <p:nvPr/>
        </p:nvPicPr>
        <p:blipFill rotWithShape="1">
          <a:blip r:embed="rId6">
            <a:alphaModFix/>
          </a:blip>
          <a:srcRect b="39223" l="84785" r="0" t="36773"/>
          <a:stretch/>
        </p:blipFill>
        <p:spPr>
          <a:xfrm>
            <a:off x="8618175" y="3353676"/>
            <a:ext cx="747775" cy="12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_1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9"/>
          <p:cNvSpPr txBox="1"/>
          <p:nvPr>
            <p:ph type="title"/>
          </p:nvPr>
        </p:nvSpPr>
        <p:spPr>
          <a:xfrm>
            <a:off x="1325299" y="1756751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79" name="Google Shape;379;p49"/>
          <p:cNvSpPr txBox="1"/>
          <p:nvPr>
            <p:ph idx="1" type="subTitle"/>
          </p:nvPr>
        </p:nvSpPr>
        <p:spPr>
          <a:xfrm>
            <a:off x="3662201" y="1335963"/>
            <a:ext cx="4156500" cy="9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49"/>
          <p:cNvSpPr txBox="1"/>
          <p:nvPr>
            <p:ph idx="2" type="title"/>
          </p:nvPr>
        </p:nvSpPr>
        <p:spPr>
          <a:xfrm>
            <a:off x="1325299" y="2918714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81" name="Google Shape;381;p49"/>
          <p:cNvSpPr txBox="1"/>
          <p:nvPr>
            <p:ph idx="3" type="subTitle"/>
          </p:nvPr>
        </p:nvSpPr>
        <p:spPr>
          <a:xfrm>
            <a:off x="3662201" y="2496732"/>
            <a:ext cx="4156500" cy="95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49"/>
          <p:cNvSpPr txBox="1"/>
          <p:nvPr>
            <p:ph idx="4" type="title"/>
          </p:nvPr>
        </p:nvSpPr>
        <p:spPr>
          <a:xfrm>
            <a:off x="1325299" y="4080688"/>
            <a:ext cx="23364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83" name="Google Shape;383;p49"/>
          <p:cNvSpPr txBox="1"/>
          <p:nvPr>
            <p:ph idx="5" type="subTitle"/>
          </p:nvPr>
        </p:nvSpPr>
        <p:spPr>
          <a:xfrm>
            <a:off x="3661712" y="3659900"/>
            <a:ext cx="4156500" cy="9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49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85" name="Google Shape;385;p49"/>
          <p:cNvPicPr preferRelativeResize="0"/>
          <p:nvPr/>
        </p:nvPicPr>
        <p:blipFill rotWithShape="1">
          <a:blip r:embed="rId2">
            <a:alphaModFix/>
          </a:blip>
          <a:srcRect b="21636" l="38428" r="8770" t="0"/>
          <a:stretch/>
        </p:blipFill>
        <p:spPr>
          <a:xfrm rot="-2700000">
            <a:off x="-1674750" y="2431326"/>
            <a:ext cx="2618524" cy="238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49"/>
          <p:cNvPicPr preferRelativeResize="0"/>
          <p:nvPr/>
        </p:nvPicPr>
        <p:blipFill rotWithShape="1">
          <a:blip r:embed="rId3">
            <a:alphaModFix/>
          </a:blip>
          <a:srcRect b="0" l="78526" r="0" t="72475"/>
          <a:stretch/>
        </p:blipFill>
        <p:spPr>
          <a:xfrm flipH="1" rot="10800000">
            <a:off x="7757700" y="-296475"/>
            <a:ext cx="1756099" cy="141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9"/>
          <p:cNvPicPr preferRelativeResize="0"/>
          <p:nvPr/>
        </p:nvPicPr>
        <p:blipFill rotWithShape="1">
          <a:blip r:embed="rId4">
            <a:alphaModFix/>
          </a:blip>
          <a:srcRect b="53262" l="46002" r="41205" t="23797"/>
          <a:stretch/>
        </p:blipFill>
        <p:spPr>
          <a:xfrm rot="1114972">
            <a:off x="8115275" y="3904551"/>
            <a:ext cx="1169624" cy="1179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0"/>
          <p:cNvSpPr txBox="1"/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90" name="Google Shape;390;p50"/>
          <p:cNvSpPr txBox="1"/>
          <p:nvPr>
            <p:ph idx="1" type="subTitle"/>
          </p:nvPr>
        </p:nvSpPr>
        <p:spPr>
          <a:xfrm>
            <a:off x="1458681" y="2210550"/>
            <a:ext cx="2609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50"/>
          <p:cNvSpPr txBox="1"/>
          <p:nvPr>
            <p:ph idx="2" type="title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92" name="Google Shape;392;p50"/>
          <p:cNvSpPr txBox="1"/>
          <p:nvPr>
            <p:ph idx="3" type="subTitle"/>
          </p:nvPr>
        </p:nvSpPr>
        <p:spPr>
          <a:xfrm>
            <a:off x="5075605" y="2210550"/>
            <a:ext cx="2609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3" name="Google Shape;393;p50"/>
          <p:cNvSpPr txBox="1"/>
          <p:nvPr>
            <p:ph idx="4" type="title"/>
          </p:nvPr>
        </p:nvSpPr>
        <p:spPr>
          <a:xfrm>
            <a:off x="1458692" y="3452000"/>
            <a:ext cx="260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94" name="Google Shape;394;p50"/>
          <p:cNvSpPr txBox="1"/>
          <p:nvPr>
            <p:ph idx="5" type="subTitle"/>
          </p:nvPr>
        </p:nvSpPr>
        <p:spPr>
          <a:xfrm>
            <a:off x="1458681" y="3979700"/>
            <a:ext cx="2609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50"/>
          <p:cNvSpPr txBox="1"/>
          <p:nvPr>
            <p:ph idx="6" type="title"/>
          </p:nvPr>
        </p:nvSpPr>
        <p:spPr>
          <a:xfrm>
            <a:off x="5075619" y="3452000"/>
            <a:ext cx="260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396" name="Google Shape;396;p50"/>
          <p:cNvSpPr txBox="1"/>
          <p:nvPr>
            <p:ph idx="7" type="subTitle"/>
          </p:nvPr>
        </p:nvSpPr>
        <p:spPr>
          <a:xfrm>
            <a:off x="5075605" y="3979700"/>
            <a:ext cx="2609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50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98" name="Google Shape;398;p50"/>
          <p:cNvPicPr preferRelativeResize="0"/>
          <p:nvPr/>
        </p:nvPicPr>
        <p:blipFill rotWithShape="1">
          <a:blip r:embed="rId2">
            <a:alphaModFix/>
          </a:blip>
          <a:srcRect b="0" l="0" r="72868" t="88865"/>
          <a:stretch/>
        </p:blipFill>
        <p:spPr>
          <a:xfrm rot="10800000">
            <a:off x="6474249" y="1"/>
            <a:ext cx="2669752" cy="83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50"/>
          <p:cNvPicPr preferRelativeResize="0"/>
          <p:nvPr/>
        </p:nvPicPr>
        <p:blipFill rotWithShape="1">
          <a:blip r:embed="rId3">
            <a:alphaModFix/>
          </a:blip>
          <a:srcRect b="0" l="81001" r="0" t="75059"/>
          <a:stretch/>
        </p:blipFill>
        <p:spPr>
          <a:xfrm rot="5400000">
            <a:off x="-332124" y="4132664"/>
            <a:ext cx="1152625" cy="951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50"/>
          <p:cNvPicPr preferRelativeResize="0"/>
          <p:nvPr/>
        </p:nvPicPr>
        <p:blipFill rotWithShape="1">
          <a:blip r:embed="rId4">
            <a:alphaModFix/>
          </a:blip>
          <a:srcRect b="38204" l="84998" r="0" t="34089"/>
          <a:stretch/>
        </p:blipFill>
        <p:spPr>
          <a:xfrm rot="5400000">
            <a:off x="4694050" y="4248524"/>
            <a:ext cx="737300" cy="1424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50"/>
          <p:cNvPicPr preferRelativeResize="0"/>
          <p:nvPr/>
        </p:nvPicPr>
        <p:blipFill rotWithShape="1">
          <a:blip r:embed="rId5">
            <a:alphaModFix/>
          </a:blip>
          <a:srcRect b="49030" l="48777" r="41358" t="23433"/>
          <a:stretch/>
        </p:blipFill>
        <p:spPr>
          <a:xfrm rot="-1383051">
            <a:off x="8532750" y="1768976"/>
            <a:ext cx="901873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1"/>
          <p:cNvSpPr txBox="1"/>
          <p:nvPr>
            <p:ph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04" name="Google Shape;404;p51"/>
          <p:cNvSpPr txBox="1"/>
          <p:nvPr>
            <p:ph idx="1" type="subTitle"/>
          </p:nvPr>
        </p:nvSpPr>
        <p:spPr>
          <a:xfrm>
            <a:off x="1284000" y="1368300"/>
            <a:ext cx="6576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51"/>
          <p:cNvSpPr txBox="1"/>
          <p:nvPr>
            <p:ph idx="2" type="title"/>
          </p:nvPr>
        </p:nvSpPr>
        <p:spPr>
          <a:xfrm>
            <a:off x="1284000" y="1945288"/>
            <a:ext cx="657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06" name="Google Shape;406;p51"/>
          <p:cNvSpPr txBox="1"/>
          <p:nvPr>
            <p:ph idx="3" type="subTitle"/>
          </p:nvPr>
        </p:nvSpPr>
        <p:spPr>
          <a:xfrm>
            <a:off x="1284000" y="2773595"/>
            <a:ext cx="6576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51"/>
          <p:cNvSpPr txBox="1"/>
          <p:nvPr>
            <p:ph idx="4" type="title"/>
          </p:nvPr>
        </p:nvSpPr>
        <p:spPr>
          <a:xfrm>
            <a:off x="1284000" y="3350588"/>
            <a:ext cx="657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08" name="Google Shape;408;p51"/>
          <p:cNvSpPr txBox="1"/>
          <p:nvPr>
            <p:ph idx="5" type="subTitle"/>
          </p:nvPr>
        </p:nvSpPr>
        <p:spPr>
          <a:xfrm>
            <a:off x="1284000" y="4178902"/>
            <a:ext cx="6576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09" name="Google Shape;409;p51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-3149774">
            <a:off x="-1295432" y="1261499"/>
            <a:ext cx="2461683" cy="238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51"/>
          <p:cNvPicPr preferRelativeResize="0"/>
          <p:nvPr/>
        </p:nvPicPr>
        <p:blipFill rotWithShape="1">
          <a:blip r:embed="rId3">
            <a:alphaModFix/>
          </a:blip>
          <a:srcRect b="48941" l="59876" r="25205" t="29364"/>
          <a:stretch/>
        </p:blipFill>
        <p:spPr>
          <a:xfrm flipH="1" rot="6526818">
            <a:off x="8176577" y="461722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51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>
            <a:off x="5719700" y="3957514"/>
            <a:ext cx="3468227" cy="11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2"/>
          <p:cNvSpPr txBox="1"/>
          <p:nvPr>
            <p:ph type="title"/>
          </p:nvPr>
        </p:nvSpPr>
        <p:spPr>
          <a:xfrm>
            <a:off x="958288" y="15865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14" name="Google Shape;414;p52"/>
          <p:cNvSpPr txBox="1"/>
          <p:nvPr>
            <p:ph idx="1" type="subTitle"/>
          </p:nvPr>
        </p:nvSpPr>
        <p:spPr>
          <a:xfrm>
            <a:off x="958288" y="3243195"/>
            <a:ext cx="22260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52"/>
          <p:cNvSpPr txBox="1"/>
          <p:nvPr>
            <p:ph idx="2" type="title"/>
          </p:nvPr>
        </p:nvSpPr>
        <p:spPr>
          <a:xfrm>
            <a:off x="3508306" y="15865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16" name="Google Shape;416;p52"/>
          <p:cNvSpPr txBox="1"/>
          <p:nvPr>
            <p:ph idx="3" type="subTitle"/>
          </p:nvPr>
        </p:nvSpPr>
        <p:spPr>
          <a:xfrm>
            <a:off x="3508306" y="3243200"/>
            <a:ext cx="22260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p52"/>
          <p:cNvSpPr txBox="1"/>
          <p:nvPr>
            <p:ph idx="4" type="title"/>
          </p:nvPr>
        </p:nvSpPr>
        <p:spPr>
          <a:xfrm>
            <a:off x="5959713" y="15865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Font typeface="Orbitron SemiBold"/>
              <a:buNone/>
              <a:defRPr sz="62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18" name="Google Shape;418;p52"/>
          <p:cNvSpPr txBox="1"/>
          <p:nvPr>
            <p:ph idx="5" type="subTitle"/>
          </p:nvPr>
        </p:nvSpPr>
        <p:spPr>
          <a:xfrm>
            <a:off x="5959713" y="3243204"/>
            <a:ext cx="22260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19" name="Google Shape;419;p52"/>
          <p:cNvPicPr preferRelativeResize="0"/>
          <p:nvPr/>
        </p:nvPicPr>
        <p:blipFill rotWithShape="1">
          <a:blip r:embed="rId2">
            <a:alphaModFix/>
          </a:blip>
          <a:srcRect b="36532" l="59847" r="0" t="0"/>
          <a:stretch/>
        </p:blipFill>
        <p:spPr>
          <a:xfrm flipH="1" rot="7650226">
            <a:off x="8054271" y="1501441"/>
            <a:ext cx="2461683" cy="238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52"/>
          <p:cNvPicPr preferRelativeResize="0"/>
          <p:nvPr/>
        </p:nvPicPr>
        <p:blipFill rotWithShape="1">
          <a:blip r:embed="rId3">
            <a:alphaModFix/>
          </a:blip>
          <a:srcRect b="48941" l="59876" r="25205" t="29364"/>
          <a:stretch/>
        </p:blipFill>
        <p:spPr>
          <a:xfrm flipH="1" rot="-4273182">
            <a:off x="-382702" y="3514836"/>
            <a:ext cx="1426646" cy="1166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52"/>
          <p:cNvPicPr preferRelativeResize="0"/>
          <p:nvPr/>
        </p:nvPicPr>
        <p:blipFill rotWithShape="1">
          <a:blip r:embed="rId4">
            <a:alphaModFix/>
          </a:blip>
          <a:srcRect b="0" l="0" r="72080" t="87425"/>
          <a:stretch/>
        </p:blipFill>
        <p:spPr>
          <a:xfrm flipH="1" rot="10800000">
            <a:off x="32595" y="1"/>
            <a:ext cx="3468227" cy="1185975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52"/>
          <p:cNvSpPr txBox="1"/>
          <p:nvPr>
            <p:ph idx="6" type="title"/>
          </p:nvPr>
        </p:nvSpPr>
        <p:spPr>
          <a:xfrm>
            <a:off x="958288" y="24148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23" name="Google Shape;423;p52"/>
          <p:cNvSpPr txBox="1"/>
          <p:nvPr>
            <p:ph idx="7" type="title"/>
          </p:nvPr>
        </p:nvSpPr>
        <p:spPr>
          <a:xfrm>
            <a:off x="3508306" y="24148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  <p:sp>
        <p:nvSpPr>
          <p:cNvPr id="424" name="Google Shape;424;p52"/>
          <p:cNvSpPr txBox="1"/>
          <p:nvPr>
            <p:ph idx="8" type="title"/>
          </p:nvPr>
        </p:nvSpPr>
        <p:spPr>
          <a:xfrm>
            <a:off x="5959713" y="2414895"/>
            <a:ext cx="2226000" cy="82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3"/>
          <p:cNvSpPr txBox="1"/>
          <p:nvPr>
            <p:ph type="ctrTitle"/>
          </p:nvPr>
        </p:nvSpPr>
        <p:spPr>
          <a:xfrm>
            <a:off x="2429950" y="535000"/>
            <a:ext cx="4284000" cy="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7" name="Google Shape;427;p53"/>
          <p:cNvSpPr txBox="1"/>
          <p:nvPr>
            <p:ph idx="1" type="subTitle"/>
          </p:nvPr>
        </p:nvSpPr>
        <p:spPr>
          <a:xfrm>
            <a:off x="2425050" y="1532800"/>
            <a:ext cx="42939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8" name="Google Shape;428;p53"/>
          <p:cNvSpPr txBox="1"/>
          <p:nvPr/>
        </p:nvSpPr>
        <p:spPr>
          <a:xfrm>
            <a:off x="2883325" y="3518925"/>
            <a:ext cx="337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CREDITS: This presentation template was created by </a:t>
            </a:r>
            <a:r>
              <a:rPr b="0" i="0" lang="en-GB" sz="1200" u="none" cap="none" strike="noStrike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GB" sz="12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, including icons by </a:t>
            </a:r>
            <a:r>
              <a:rPr b="0" i="0" lang="en-GB" sz="1200" u="none" cap="none" strike="noStrike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GB" sz="12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 and infographics &amp; images by </a:t>
            </a:r>
            <a:r>
              <a:rPr b="0" i="0" lang="en-GB" sz="1200" u="none" cap="none" strike="noStrike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0" i="0" sz="1200" u="none" cap="none" strike="noStrike">
              <a:solidFill>
                <a:schemeClr val="accent5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29" name="Google Shape;429;p53"/>
          <p:cNvPicPr preferRelativeResize="0"/>
          <p:nvPr/>
        </p:nvPicPr>
        <p:blipFill rotWithShape="1">
          <a:blip r:embed="rId5">
            <a:alphaModFix/>
          </a:blip>
          <a:srcRect b="22815" l="39240" r="8529" t="0"/>
          <a:stretch/>
        </p:blipFill>
        <p:spPr>
          <a:xfrm rot="-5400009">
            <a:off x="-1517652" y="527504"/>
            <a:ext cx="3794427" cy="3436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53"/>
          <p:cNvPicPr preferRelativeResize="0"/>
          <p:nvPr/>
        </p:nvPicPr>
        <p:blipFill rotWithShape="1">
          <a:blip r:embed="rId6">
            <a:alphaModFix/>
          </a:blip>
          <a:srcRect b="37786" l="81009" r="0" t="35105"/>
          <a:stretch/>
        </p:blipFill>
        <p:spPr>
          <a:xfrm>
            <a:off x="7211851" y="2779297"/>
            <a:ext cx="1965851" cy="293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53"/>
          <p:cNvPicPr preferRelativeResize="0"/>
          <p:nvPr/>
        </p:nvPicPr>
        <p:blipFill rotWithShape="1">
          <a:blip r:embed="rId7">
            <a:alphaModFix/>
          </a:blip>
          <a:srcRect b="0" l="78181" r="0" t="71685"/>
          <a:stretch/>
        </p:blipFill>
        <p:spPr>
          <a:xfrm flipH="1" rot="10800000">
            <a:off x="7441250" y="-85051"/>
            <a:ext cx="1789051" cy="146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53"/>
          <p:cNvPicPr preferRelativeResize="0"/>
          <p:nvPr/>
        </p:nvPicPr>
        <p:blipFill rotWithShape="1">
          <a:blip r:embed="rId8">
            <a:alphaModFix/>
          </a:blip>
          <a:srcRect b="53360" l="48559" r="39814" t="23227"/>
          <a:stretch/>
        </p:blipFill>
        <p:spPr>
          <a:xfrm rot="5400000">
            <a:off x="801800" y="4000424"/>
            <a:ext cx="1305999" cy="147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53"/>
          <p:cNvPicPr preferRelativeResize="0"/>
          <p:nvPr/>
        </p:nvPicPr>
        <p:blipFill rotWithShape="1">
          <a:blip r:embed="rId8">
            <a:alphaModFix/>
          </a:blip>
          <a:srcRect b="46732" l="60584" r="26644" t="29855"/>
          <a:stretch/>
        </p:blipFill>
        <p:spPr>
          <a:xfrm>
            <a:off x="4819525" y="-814250"/>
            <a:ext cx="1179551" cy="12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54"/>
          <p:cNvPicPr preferRelativeResize="0"/>
          <p:nvPr/>
        </p:nvPicPr>
        <p:blipFill rotWithShape="1">
          <a:blip r:embed="rId2">
            <a:alphaModFix/>
          </a:blip>
          <a:srcRect b="38179" l="85450" r="0" t="37676"/>
          <a:stretch/>
        </p:blipFill>
        <p:spPr>
          <a:xfrm>
            <a:off x="8240750" y="2337526"/>
            <a:ext cx="1307775" cy="227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54"/>
          <p:cNvPicPr preferRelativeResize="0"/>
          <p:nvPr/>
        </p:nvPicPr>
        <p:blipFill rotWithShape="1">
          <a:blip r:embed="rId3">
            <a:alphaModFix/>
          </a:blip>
          <a:srcRect b="0" l="0" r="70193" t="84157"/>
          <a:stretch/>
        </p:blipFill>
        <p:spPr>
          <a:xfrm>
            <a:off x="0" y="3511000"/>
            <a:ext cx="4045174" cy="16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54"/>
          <p:cNvPicPr preferRelativeResize="0"/>
          <p:nvPr/>
        </p:nvPicPr>
        <p:blipFill rotWithShape="1">
          <a:blip r:embed="rId4">
            <a:alphaModFix/>
          </a:blip>
          <a:srcRect b="46656" l="57981" r="23158" t="27174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54"/>
          <p:cNvPicPr preferRelativeResize="0"/>
          <p:nvPr/>
        </p:nvPicPr>
        <p:blipFill rotWithShape="1">
          <a:blip r:embed="rId5">
            <a:alphaModFix/>
          </a:blip>
          <a:srcRect b="22420" l="39119" r="7203" t="0"/>
          <a:stretch/>
        </p:blipFill>
        <p:spPr>
          <a:xfrm rot="1955675">
            <a:off x="357349" y="-2232875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54"/>
          <p:cNvPicPr preferRelativeResize="0"/>
          <p:nvPr/>
        </p:nvPicPr>
        <p:blipFill rotWithShape="1">
          <a:blip r:embed="rId6">
            <a:alphaModFix/>
          </a:blip>
          <a:srcRect b="0" l="72488" r="0" t="64625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theme" Target="../theme/theme1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Orbitron"/>
              <a:buNone/>
              <a:defRPr b="0" i="0" sz="3500" u="none" cap="none" strike="noStrik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b="0" i="0" sz="3500" u="none" cap="none" strike="noStrike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Chakra Petch"/>
              <a:buChar char="■"/>
              <a:defRPr b="0" i="0" sz="1400" u="none" cap="none" strike="noStrike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5"/>
          <p:cNvSpPr txBox="1"/>
          <p:nvPr>
            <p:ph type="ctrTitle"/>
          </p:nvPr>
        </p:nvSpPr>
        <p:spPr>
          <a:xfrm>
            <a:off x="1639100" y="414950"/>
            <a:ext cx="73560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2400">
                <a:solidFill>
                  <a:srgbClr val="FFFFFF"/>
                </a:solidFill>
              </a:rPr>
              <a:t>Quarter I Metaverse Presentations</a:t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445" name="Google Shape;445;p55"/>
          <p:cNvSpPr txBox="1"/>
          <p:nvPr>
            <p:ph type="ctrTitle"/>
          </p:nvPr>
        </p:nvSpPr>
        <p:spPr>
          <a:xfrm>
            <a:off x="0" y="1084475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Topic Name : What is the Metaverse?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Name :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Muhammad Ahsan</a:t>
            </a:r>
            <a:endParaRPr b="1" sz="1900">
              <a:solidFill>
                <a:srgbClr val="FFFFFF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Roll No :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PIAIC 76394 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Course : </a:t>
            </a:r>
            <a:r>
              <a:rPr b="1" lang="en-GB" sz="19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Web 3.0 and Metaverse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Section: C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UMT Lahore ( Morning )</a:t>
            </a:r>
            <a:endParaRPr b="1" sz="1900">
              <a:solidFill>
                <a:srgbClr val="FFFFFF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46" name="Google Shape;44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6"/>
          <p:cNvSpPr txBox="1"/>
          <p:nvPr>
            <p:ph type="ctrTitle"/>
          </p:nvPr>
        </p:nvSpPr>
        <p:spPr>
          <a:xfrm>
            <a:off x="1639100" y="414950"/>
            <a:ext cx="66948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4200"/>
              <a:t>What is Metaverse</a:t>
            </a:r>
            <a:endParaRPr sz="3800">
              <a:solidFill>
                <a:srgbClr val="AF7B5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4200"/>
          </a:p>
        </p:txBody>
      </p:sp>
      <p:sp>
        <p:nvSpPr>
          <p:cNvPr id="452" name="Google Shape;452;p56"/>
          <p:cNvSpPr txBox="1"/>
          <p:nvPr>
            <p:ph type="ctrTitle"/>
          </p:nvPr>
        </p:nvSpPr>
        <p:spPr>
          <a:xfrm>
            <a:off x="0" y="1084475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The word “metaverse” is combination of Two Words “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meta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” (meaning beyond) and “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universe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”; the term is typically used to Describe the concept of a future iteration of the internet, made up of persistent, shared, 3D virtual spaces linked into a perceived virtual universe.</a:t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53" name="Google Shape;453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7"/>
          <p:cNvSpPr txBox="1"/>
          <p:nvPr>
            <p:ph type="ctrTitle"/>
          </p:nvPr>
        </p:nvSpPr>
        <p:spPr>
          <a:xfrm>
            <a:off x="1443125" y="896675"/>
            <a:ext cx="59028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2400"/>
              <a:t>Define  Metaverse:</a:t>
            </a:r>
            <a:endParaRPr sz="4200"/>
          </a:p>
        </p:txBody>
      </p:sp>
      <p:sp>
        <p:nvSpPr>
          <p:cNvPr id="459" name="Google Shape;459;p57"/>
          <p:cNvSpPr txBox="1"/>
          <p:nvPr>
            <p:ph type="ctrTitle"/>
          </p:nvPr>
        </p:nvSpPr>
        <p:spPr>
          <a:xfrm>
            <a:off x="0" y="1084475"/>
            <a:ext cx="5361900" cy="391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“The Metaverse is a 3D version of the Internet and computing at large,”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457200" lvl="0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 Mathew Ball,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457200" lvl="0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immersive virtual world that is facilitated 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by the use of Virtual Reality (VR) and Augmented Reality (AR) headsets.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60" name="Google Shape;460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8"/>
          <p:cNvSpPr txBox="1"/>
          <p:nvPr>
            <p:ph type="ctrTitle"/>
          </p:nvPr>
        </p:nvSpPr>
        <p:spPr>
          <a:xfrm>
            <a:off x="1747200" y="708875"/>
            <a:ext cx="5649600" cy="14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2400"/>
              <a:t>How Metaverse First time Used</a:t>
            </a:r>
            <a:endParaRPr sz="2400">
              <a:solidFill>
                <a:srgbClr val="AF7B5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4200"/>
          </a:p>
        </p:txBody>
      </p:sp>
      <p:sp>
        <p:nvSpPr>
          <p:cNvPr id="466" name="Google Shape;466;p58"/>
          <p:cNvSpPr txBox="1"/>
          <p:nvPr>
            <p:ph type="ctrTitle"/>
          </p:nvPr>
        </p:nvSpPr>
        <p:spPr>
          <a:xfrm>
            <a:off x="-81650" y="1061400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The word “metaverse” was actually coined by author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Neal Stephenson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 in his 1992 sci-fi novel </a:t>
            </a:r>
            <a:r>
              <a:rPr b="1" lang="en-GB" sz="1900">
                <a:solidFill>
                  <a:srgbClr val="FFFFFF"/>
                </a:solidFill>
                <a:latin typeface="Chakra Petch"/>
                <a:ea typeface="Chakra Petch"/>
                <a:cs typeface="Chakra Petch"/>
                <a:sym typeface="Chakra Petch"/>
              </a:rPr>
              <a:t>Snow Crash.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 In his book, Stephenson referred to the metaverse as an all-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encompassing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 digital world that exists parallel to the real world.</a:t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67" name="Google Shape;46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9"/>
          <p:cNvSpPr txBox="1"/>
          <p:nvPr>
            <p:ph type="ctrTitle"/>
          </p:nvPr>
        </p:nvSpPr>
        <p:spPr>
          <a:xfrm>
            <a:off x="990200" y="439450"/>
            <a:ext cx="5902800" cy="11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2400"/>
              <a:t>What Metaverse Can Do:</a:t>
            </a:r>
            <a:endParaRPr sz="4200"/>
          </a:p>
        </p:txBody>
      </p:sp>
      <p:sp>
        <p:nvSpPr>
          <p:cNvPr id="473" name="Google Shape;473;p59"/>
          <p:cNvSpPr txBox="1"/>
          <p:nvPr>
            <p:ph type="ctrTitle"/>
          </p:nvPr>
        </p:nvSpPr>
        <p:spPr>
          <a:xfrm>
            <a:off x="0" y="685800"/>
            <a:ext cx="5615100" cy="419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In the metaverse, people use avatars (</a:t>
            </a:r>
            <a:r>
              <a:rPr b="1" lang="en-GB" sz="19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avatar is a graphical representation of a user or the user's character or persona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),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 to represent themselves, communicate with each other and virtually build out the community. </a:t>
            </a: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b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</a:b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In the metaverse, digital currency is used to buy clothes or weapons and shielding in the case of video games, and many other items. </a:t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74" name="Google Shape;474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15100" y="1466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0"/>
          <p:cNvSpPr txBox="1"/>
          <p:nvPr>
            <p:ph type="ctrTitle"/>
          </p:nvPr>
        </p:nvSpPr>
        <p:spPr>
          <a:xfrm>
            <a:off x="0" y="1084475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Users can also virtually travel through the metaverse for fun with no goal in mind using a virtual reality headset and controllers.</a:t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457200" lvl="0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80" name="Google Shape;480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1"/>
          <p:cNvSpPr txBox="1"/>
          <p:nvPr>
            <p:ph type="ctrTitle"/>
          </p:nvPr>
        </p:nvSpPr>
        <p:spPr>
          <a:xfrm>
            <a:off x="0" y="1084475"/>
            <a:ext cx="5239200" cy="30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Imagine a virtual world in which people live, work, shop and interact with others -- all from the comfort of their couch in the physical world. This is known as the metaverse.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86" name="Google Shape;486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2"/>
          <p:cNvSpPr txBox="1"/>
          <p:nvPr>
            <p:ph type="ctrTitle"/>
          </p:nvPr>
        </p:nvSpPr>
        <p:spPr>
          <a:xfrm>
            <a:off x="-122450" y="676200"/>
            <a:ext cx="5239200" cy="42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 sz="10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"Metaverse" didn't become a household term until Facebook changed its corporate name to Meta in </a:t>
            </a:r>
            <a:r>
              <a:rPr b="1" lang="en-GB" sz="19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October 2021.</a:t>
            </a:r>
            <a:r>
              <a:rPr b="1" lang="en-GB" sz="1900">
                <a:solidFill>
                  <a:schemeClr val="accent4"/>
                </a:solidFill>
                <a:latin typeface="Chakra Petch"/>
                <a:ea typeface="Chakra Petch"/>
                <a:cs typeface="Chakra Petch"/>
                <a:sym typeface="Chakra Petch"/>
              </a:rPr>
              <a:t> At that time, the company announced plans to spend $10 billion over the next year on technologies to build out its vision of the metaverse.</a:t>
            </a:r>
            <a:endParaRPr b="1" sz="1900">
              <a:solidFill>
                <a:schemeClr val="accent4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492" name="Google Shape;492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9075" y="1515788"/>
            <a:ext cx="2715300" cy="203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3"/>
          <p:cNvSpPr txBox="1"/>
          <p:nvPr>
            <p:ph type="ctrTitle"/>
          </p:nvPr>
        </p:nvSpPr>
        <p:spPr>
          <a:xfrm>
            <a:off x="333525" y="1105450"/>
            <a:ext cx="5177700" cy="24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keting Challenges of VR by Slidesgo">
  <a:themeElements>
    <a:clrScheme name="Simple Light">
      <a:dk1>
        <a:srgbClr val="010D26"/>
      </a:dk1>
      <a:lt1>
        <a:srgbClr val="8509FB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